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481" r:id="rId6"/>
    <p:sldId id="484" r:id="rId7"/>
    <p:sldId id="485" r:id="rId8"/>
    <p:sldId id="479" r:id="rId9"/>
    <p:sldId id="487" r:id="rId10"/>
    <p:sldId id="483" r:id="rId11"/>
    <p:sldId id="480" r:id="rId12"/>
    <p:sldId id="482" r:id="rId13"/>
    <p:sldId id="486" r:id="rId14"/>
    <p:sldId id="488" r:id="rId15"/>
    <p:sldId id="490" r:id="rId16"/>
    <p:sldId id="489" r:id="rId17"/>
    <p:sldId id="491" r:id="rId18"/>
    <p:sldId id="492" r:id="rId19"/>
    <p:sldId id="493" r:id="rId20"/>
    <p:sldId id="494" r:id="rId21"/>
    <p:sldId id="495" r:id="rId22"/>
    <p:sldId id="259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768"/>
    <a:srgbClr val="FBDF05"/>
    <a:srgbClr val="1A3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B5178-A878-43B8-BED6-99E2D7E274AA}" v="638" dt="2025-09-20T22:01:09.565"/>
    <p1510:client id="{D4790D1B-0D2C-5239-9F8A-CC7A821B48F6}" v="1083" dt="2025-09-21T10:24:40.5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88" autoAdjust="0"/>
  </p:normalViewPr>
  <p:slideViewPr>
    <p:cSldViewPr snapToGrid="0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sie Glock" userId="aa903c3d-491e-451a-bf91-86c9aed69682" providerId="ADAL" clId="{3B4B5178-A878-43B8-BED6-99E2D7E274AA}"/>
    <pc:docChg chg="undo custSel addSld delSld modSld sldOrd delMainMaster">
      <pc:chgData name="Maisie Glock" userId="aa903c3d-491e-451a-bf91-86c9aed69682" providerId="ADAL" clId="{3B4B5178-A878-43B8-BED6-99E2D7E274AA}" dt="2025-09-20T22:03:36.016" v="1183" actId="1076"/>
      <pc:docMkLst>
        <pc:docMk/>
      </pc:docMkLst>
      <pc:sldChg chg="modSp mod">
        <pc:chgData name="Maisie Glock" userId="aa903c3d-491e-451a-bf91-86c9aed69682" providerId="ADAL" clId="{3B4B5178-A878-43B8-BED6-99E2D7E274AA}" dt="2025-09-20T21:14:45.120" v="47" actId="20577"/>
        <pc:sldMkLst>
          <pc:docMk/>
          <pc:sldMk cId="33989607" sldId="256"/>
        </pc:sldMkLst>
        <pc:spChg chg="mod">
          <ac:chgData name="Maisie Glock" userId="aa903c3d-491e-451a-bf91-86c9aed69682" providerId="ADAL" clId="{3B4B5178-A878-43B8-BED6-99E2D7E274AA}" dt="2025-09-20T21:14:45.120" v="47" actId="20577"/>
          <ac:spMkLst>
            <pc:docMk/>
            <pc:sldMk cId="33989607" sldId="256"/>
            <ac:spMk id="11" creationId="{9A2D750B-245A-454F-A0B2-520539DE5516}"/>
          </ac:spMkLst>
        </pc:spChg>
      </pc:sldChg>
      <pc:sldChg chg="del">
        <pc:chgData name="Maisie Glock" userId="aa903c3d-491e-451a-bf91-86c9aed69682" providerId="ADAL" clId="{3B4B5178-A878-43B8-BED6-99E2D7E274AA}" dt="2025-09-20T21:15:10.426" v="49" actId="47"/>
        <pc:sldMkLst>
          <pc:docMk/>
          <pc:sldMk cId="0" sldId="258"/>
        </pc:sldMkLst>
      </pc:sldChg>
      <pc:sldChg chg="del">
        <pc:chgData name="Maisie Glock" userId="aa903c3d-491e-451a-bf91-86c9aed69682" providerId="ADAL" clId="{3B4B5178-A878-43B8-BED6-99E2D7E274AA}" dt="2025-09-20T21:15:08.837" v="48" actId="47"/>
        <pc:sldMkLst>
          <pc:docMk/>
          <pc:sldMk cId="0" sldId="259"/>
        </pc:sldMkLst>
      </pc:sldChg>
      <pc:sldChg chg="del">
        <pc:chgData name="Maisie Glock" userId="aa903c3d-491e-451a-bf91-86c9aed69682" providerId="ADAL" clId="{3B4B5178-A878-43B8-BED6-99E2D7E274AA}" dt="2025-09-20T21:15:12.018" v="50" actId="47"/>
        <pc:sldMkLst>
          <pc:docMk/>
          <pc:sldMk cId="779871948" sldId="260"/>
        </pc:sldMkLst>
      </pc:sldChg>
      <pc:sldChg chg="modSp add mod modNotesTx">
        <pc:chgData name="Maisie Glock" userId="aa903c3d-491e-451a-bf91-86c9aed69682" providerId="ADAL" clId="{3B4B5178-A878-43B8-BED6-99E2D7E274AA}" dt="2025-09-20T22:03:36.016" v="1183" actId="1076"/>
        <pc:sldMkLst>
          <pc:docMk/>
          <pc:sldMk cId="4178430454" sldId="479"/>
        </pc:sldMkLst>
        <pc:spChg chg="mod">
          <ac:chgData name="Maisie Glock" userId="aa903c3d-491e-451a-bf91-86c9aed69682" providerId="ADAL" clId="{3B4B5178-A878-43B8-BED6-99E2D7E274AA}" dt="2025-09-20T22:03:32.170" v="1182" actId="1076"/>
          <ac:spMkLst>
            <pc:docMk/>
            <pc:sldMk cId="4178430454" sldId="479"/>
            <ac:spMk id="3" creationId="{6AE93B9F-D8FE-E2D0-5AF4-E19F16310102}"/>
          </ac:spMkLst>
        </pc:spChg>
        <pc:spChg chg="mod">
          <ac:chgData name="Maisie Glock" userId="aa903c3d-491e-451a-bf91-86c9aed69682" providerId="ADAL" clId="{3B4B5178-A878-43B8-BED6-99E2D7E274AA}" dt="2025-09-20T22:03:36.016" v="1183" actId="1076"/>
          <ac:spMkLst>
            <pc:docMk/>
            <pc:sldMk cId="4178430454" sldId="479"/>
            <ac:spMk id="21" creationId="{3973B7F2-1D12-B2A5-38E4-3C4D15A70195}"/>
          </ac:spMkLst>
        </pc:spChg>
        <pc:picChg chg="mod">
          <ac:chgData name="Maisie Glock" userId="aa903c3d-491e-451a-bf91-86c9aed69682" providerId="ADAL" clId="{3B4B5178-A878-43B8-BED6-99E2D7E274AA}" dt="2025-09-20T21:18:08.012" v="52" actId="1076"/>
          <ac:picMkLst>
            <pc:docMk/>
            <pc:sldMk cId="4178430454" sldId="479"/>
            <ac:picMk id="5" creationId="{04C79149-0025-7378-8C79-8ACCABDE53CE}"/>
          </ac:picMkLst>
        </pc:picChg>
      </pc:sldChg>
      <pc:sldChg chg="modSp add mod modNotesTx">
        <pc:chgData name="Maisie Glock" userId="aa903c3d-491e-451a-bf91-86c9aed69682" providerId="ADAL" clId="{3B4B5178-A878-43B8-BED6-99E2D7E274AA}" dt="2025-09-20T22:02:48.853" v="1176" actId="20577"/>
        <pc:sldMkLst>
          <pc:docMk/>
          <pc:sldMk cId="1734354852" sldId="480"/>
        </pc:sldMkLst>
        <pc:spChg chg="mod">
          <ac:chgData name="Maisie Glock" userId="aa903c3d-491e-451a-bf91-86c9aed69682" providerId="ADAL" clId="{3B4B5178-A878-43B8-BED6-99E2D7E274AA}" dt="2025-09-20T22:02:38.159" v="1174" actId="1076"/>
          <ac:spMkLst>
            <pc:docMk/>
            <pc:sldMk cId="1734354852" sldId="480"/>
            <ac:spMk id="3" creationId="{6AE93B9F-D8FE-E2D0-5AF4-E19F16310102}"/>
          </ac:spMkLst>
        </pc:spChg>
        <pc:spChg chg="mod">
          <ac:chgData name="Maisie Glock" userId="aa903c3d-491e-451a-bf91-86c9aed69682" providerId="ADAL" clId="{3B4B5178-A878-43B8-BED6-99E2D7E274AA}" dt="2025-09-20T22:02:34.564" v="1173" actId="1076"/>
          <ac:spMkLst>
            <pc:docMk/>
            <pc:sldMk cId="1734354852" sldId="480"/>
            <ac:spMk id="21" creationId="{3973B7F2-1D12-B2A5-38E4-3C4D15A70195}"/>
          </ac:spMkLst>
        </pc:spChg>
        <pc:picChg chg="mod">
          <ac:chgData name="Maisie Glock" userId="aa903c3d-491e-451a-bf91-86c9aed69682" providerId="ADAL" clId="{3B4B5178-A878-43B8-BED6-99E2D7E274AA}" dt="2025-09-20T21:18:12.317" v="53" actId="1076"/>
          <ac:picMkLst>
            <pc:docMk/>
            <pc:sldMk cId="1734354852" sldId="480"/>
            <ac:picMk id="5" creationId="{04C79149-0025-7378-8C79-8ACCABDE53CE}"/>
          </ac:picMkLst>
        </pc:picChg>
      </pc:sldChg>
      <pc:sldChg chg="addSp delSp modSp add mod ord modNotesTx">
        <pc:chgData name="Maisie Glock" userId="aa903c3d-491e-451a-bf91-86c9aed69682" providerId="ADAL" clId="{3B4B5178-A878-43B8-BED6-99E2D7E274AA}" dt="2025-09-20T21:50:33.801" v="332" actId="1038"/>
        <pc:sldMkLst>
          <pc:docMk/>
          <pc:sldMk cId="3211030351" sldId="481"/>
        </pc:sldMkLst>
        <pc:spChg chg="add mod">
          <ac:chgData name="Maisie Glock" userId="aa903c3d-491e-451a-bf91-86c9aed69682" providerId="ADAL" clId="{3B4B5178-A878-43B8-BED6-99E2D7E274AA}" dt="2025-09-20T21:50:33.801" v="332" actId="1038"/>
          <ac:spMkLst>
            <pc:docMk/>
            <pc:sldMk cId="3211030351" sldId="481"/>
            <ac:spMk id="2" creationId="{26B76861-7269-CF5C-AC92-E252C07A3911}"/>
          </ac:spMkLst>
        </pc:spChg>
        <pc:spChg chg="add del mod">
          <ac:chgData name="Maisie Glock" userId="aa903c3d-491e-451a-bf91-86c9aed69682" providerId="ADAL" clId="{3B4B5178-A878-43B8-BED6-99E2D7E274AA}" dt="2025-09-20T21:49:11.106" v="269" actId="478"/>
          <ac:spMkLst>
            <pc:docMk/>
            <pc:sldMk cId="3211030351" sldId="481"/>
            <ac:spMk id="3" creationId="{632C2CDC-EDBD-1E8D-0FBE-D53EA6A13087}"/>
          </ac:spMkLst>
        </pc:spChg>
        <pc:spChg chg="mod">
          <ac:chgData name="Maisie Glock" userId="aa903c3d-491e-451a-bf91-86c9aed69682" providerId="ADAL" clId="{3B4B5178-A878-43B8-BED6-99E2D7E274AA}" dt="2025-09-20T21:50:26.963" v="327" actId="1076"/>
          <ac:spMkLst>
            <pc:docMk/>
            <pc:sldMk cId="3211030351" sldId="481"/>
            <ac:spMk id="21" creationId="{20904547-871A-74E2-3215-DE43AD5972F6}"/>
          </ac:spMkLst>
        </pc:spChg>
        <pc:grpChg chg="mod">
          <ac:chgData name="Maisie Glock" userId="aa903c3d-491e-451a-bf91-86c9aed69682" providerId="ADAL" clId="{3B4B5178-A878-43B8-BED6-99E2D7E274AA}" dt="2025-09-20T21:49:32.890" v="304" actId="14100"/>
          <ac:grpSpMkLst>
            <pc:docMk/>
            <pc:sldMk cId="3211030351" sldId="481"/>
            <ac:grpSpMk id="9" creationId="{DCA04067-37B4-2F18-27A7-66D98CCC63FD}"/>
          </ac:grpSpMkLst>
        </pc:grpChg>
        <pc:picChg chg="mod">
          <ac:chgData name="Maisie Glock" userId="aa903c3d-491e-451a-bf91-86c9aed69682" providerId="ADAL" clId="{3B4B5178-A878-43B8-BED6-99E2D7E274AA}" dt="2025-09-20T21:49:34.890" v="305" actId="1076"/>
          <ac:picMkLst>
            <pc:docMk/>
            <pc:sldMk cId="3211030351" sldId="481"/>
            <ac:picMk id="5" creationId="{4F9B38BE-AB0C-64B3-44AE-BD00200BCDA7}"/>
          </ac:picMkLst>
        </pc:picChg>
        <pc:cxnChg chg="add mod">
          <ac:chgData name="Maisie Glock" userId="aa903c3d-491e-451a-bf91-86c9aed69682" providerId="ADAL" clId="{3B4B5178-A878-43B8-BED6-99E2D7E274AA}" dt="2025-09-20T21:50:14.196" v="326" actId="1076"/>
          <ac:cxnSpMkLst>
            <pc:docMk/>
            <pc:sldMk cId="3211030351" sldId="481"/>
            <ac:cxnSpMk id="6" creationId="{B75F2494-6F0B-E57B-EABE-E2385EC33898}"/>
          </ac:cxnSpMkLst>
        </pc:cxnChg>
      </pc:sldChg>
      <pc:sldChg chg="addSp delSp modSp add mod ord modNotesTx">
        <pc:chgData name="Maisie Glock" userId="aa903c3d-491e-451a-bf91-86c9aed69682" providerId="ADAL" clId="{3B4B5178-A878-43B8-BED6-99E2D7E274AA}" dt="2025-09-20T22:02:57.309" v="1178" actId="20577"/>
        <pc:sldMkLst>
          <pc:docMk/>
          <pc:sldMk cId="1387673910" sldId="482"/>
        </pc:sldMkLst>
        <pc:spChg chg="del">
          <ac:chgData name="Maisie Glock" userId="aa903c3d-491e-451a-bf91-86c9aed69682" providerId="ADAL" clId="{3B4B5178-A878-43B8-BED6-99E2D7E274AA}" dt="2025-09-20T21:34:37.086" v="145" actId="478"/>
          <ac:spMkLst>
            <pc:docMk/>
            <pc:sldMk cId="1387673910" sldId="482"/>
            <ac:spMk id="3" creationId="{7F131274-E4DD-C3C7-35E6-D3734DC47FE2}"/>
          </ac:spMkLst>
        </pc:spChg>
        <pc:spChg chg="mod">
          <ac:chgData name="Maisie Glock" userId="aa903c3d-491e-451a-bf91-86c9aed69682" providerId="ADAL" clId="{3B4B5178-A878-43B8-BED6-99E2D7E274AA}" dt="2025-09-20T21:34:33.294" v="144" actId="1076"/>
          <ac:spMkLst>
            <pc:docMk/>
            <pc:sldMk cId="1387673910" sldId="482"/>
            <ac:spMk id="21" creationId="{B8511492-016E-4968-960F-D9900FBBB5D6}"/>
          </ac:spMkLst>
        </pc:spChg>
        <pc:picChg chg="add mod">
          <ac:chgData name="Maisie Glock" userId="aa903c3d-491e-451a-bf91-86c9aed69682" providerId="ADAL" clId="{3B4B5178-A878-43B8-BED6-99E2D7E274AA}" dt="2025-09-20T21:35:27.084" v="158" actId="1076"/>
          <ac:picMkLst>
            <pc:docMk/>
            <pc:sldMk cId="1387673910" sldId="482"/>
            <ac:picMk id="6" creationId="{FA324B53-78C5-AB6E-155F-DC3D424DB370}"/>
          </ac:picMkLst>
        </pc:picChg>
        <pc:picChg chg="add mod">
          <ac:chgData name="Maisie Glock" userId="aa903c3d-491e-451a-bf91-86c9aed69682" providerId="ADAL" clId="{3B4B5178-A878-43B8-BED6-99E2D7E274AA}" dt="2025-09-20T21:35:24.945" v="157" actId="1076"/>
          <ac:picMkLst>
            <pc:docMk/>
            <pc:sldMk cId="1387673910" sldId="482"/>
            <ac:picMk id="15" creationId="{CF423942-C7A2-F27A-4E1C-110EBAA87570}"/>
          </ac:picMkLst>
        </pc:picChg>
      </pc:sldChg>
      <pc:sldChg chg="modSp add mod ord modAnim">
        <pc:chgData name="Maisie Glock" userId="aa903c3d-491e-451a-bf91-86c9aed69682" providerId="ADAL" clId="{3B4B5178-A878-43B8-BED6-99E2D7E274AA}" dt="2025-09-20T22:00:05.625" v="961" actId="20577"/>
        <pc:sldMkLst>
          <pc:docMk/>
          <pc:sldMk cId="560517121" sldId="483"/>
        </pc:sldMkLst>
        <pc:spChg chg="mod">
          <ac:chgData name="Maisie Glock" userId="aa903c3d-491e-451a-bf91-86c9aed69682" providerId="ADAL" clId="{3B4B5178-A878-43B8-BED6-99E2D7E274AA}" dt="2025-09-20T22:00:05.625" v="961" actId="20577"/>
          <ac:spMkLst>
            <pc:docMk/>
            <pc:sldMk cId="560517121" sldId="483"/>
            <ac:spMk id="3" creationId="{2D6CD575-5DEB-E1C7-7A19-709F2B46F09E}"/>
          </ac:spMkLst>
        </pc:spChg>
        <pc:spChg chg="mod">
          <ac:chgData name="Maisie Glock" userId="aa903c3d-491e-451a-bf91-86c9aed69682" providerId="ADAL" clId="{3B4B5178-A878-43B8-BED6-99E2D7E274AA}" dt="2025-09-20T21:37:12.053" v="203" actId="1076"/>
          <ac:spMkLst>
            <pc:docMk/>
            <pc:sldMk cId="560517121" sldId="483"/>
            <ac:spMk id="21" creationId="{6B49BBA3-A66F-6458-C5B0-7541F92094F6}"/>
          </ac:spMkLst>
        </pc:spChg>
      </pc:sldChg>
      <pc:sldChg chg="modSp add mod">
        <pc:chgData name="Maisie Glock" userId="aa903c3d-491e-451a-bf91-86c9aed69682" providerId="ADAL" clId="{3B4B5178-A878-43B8-BED6-99E2D7E274AA}" dt="2025-09-20T21:50:51.814" v="338" actId="1076"/>
        <pc:sldMkLst>
          <pc:docMk/>
          <pc:sldMk cId="1217112237" sldId="484"/>
        </pc:sldMkLst>
        <pc:spChg chg="mod">
          <ac:chgData name="Maisie Glock" userId="aa903c3d-491e-451a-bf91-86c9aed69682" providerId="ADAL" clId="{3B4B5178-A878-43B8-BED6-99E2D7E274AA}" dt="2025-09-20T21:50:51.814" v="338" actId="1076"/>
          <ac:spMkLst>
            <pc:docMk/>
            <pc:sldMk cId="1217112237" sldId="484"/>
            <ac:spMk id="2" creationId="{D4CAC10B-0299-141E-794A-3BE35B87F305}"/>
          </ac:spMkLst>
        </pc:spChg>
        <pc:spChg chg="mod">
          <ac:chgData name="Maisie Glock" userId="aa903c3d-491e-451a-bf91-86c9aed69682" providerId="ADAL" clId="{3B4B5178-A878-43B8-BED6-99E2D7E274AA}" dt="2025-09-20T21:50:45.571" v="335" actId="1076"/>
          <ac:spMkLst>
            <pc:docMk/>
            <pc:sldMk cId="1217112237" sldId="484"/>
            <ac:spMk id="3" creationId="{C9970A58-6B34-4EBA-7ABF-E4069E4E8356}"/>
          </ac:spMkLst>
        </pc:spChg>
      </pc:sldChg>
      <pc:sldChg chg="modSp add">
        <pc:chgData name="Maisie Glock" userId="aa903c3d-491e-451a-bf91-86c9aed69682" providerId="ADAL" clId="{3B4B5178-A878-43B8-BED6-99E2D7E274AA}" dt="2025-09-20T22:00:25.311" v="962" actId="403"/>
        <pc:sldMkLst>
          <pc:docMk/>
          <pc:sldMk cId="386938073" sldId="485"/>
        </pc:sldMkLst>
        <pc:spChg chg="mod">
          <ac:chgData name="Maisie Glock" userId="aa903c3d-491e-451a-bf91-86c9aed69682" providerId="ADAL" clId="{3B4B5178-A878-43B8-BED6-99E2D7E274AA}" dt="2025-09-20T22:00:25.311" v="962" actId="403"/>
          <ac:spMkLst>
            <pc:docMk/>
            <pc:sldMk cId="386938073" sldId="485"/>
            <ac:spMk id="3" creationId="{DF0A50C2-69A9-A2D1-7657-E8DCBB6CF58E}"/>
          </ac:spMkLst>
        </pc:spChg>
      </pc:sldChg>
      <pc:sldChg chg="addSp delSp modSp add mod modNotesTx">
        <pc:chgData name="Maisie Glock" userId="aa903c3d-491e-451a-bf91-86c9aed69682" providerId="ADAL" clId="{3B4B5178-A878-43B8-BED6-99E2D7E274AA}" dt="2025-09-20T22:02:52.992" v="1177" actId="20577"/>
        <pc:sldMkLst>
          <pc:docMk/>
          <pc:sldMk cId="812212161" sldId="486"/>
        </pc:sldMkLst>
        <pc:picChg chg="add mod">
          <ac:chgData name="Maisie Glock" userId="aa903c3d-491e-451a-bf91-86c9aed69682" providerId="ADAL" clId="{3B4B5178-A878-43B8-BED6-99E2D7E274AA}" dt="2025-09-20T22:01:01.579" v="969" actId="14100"/>
          <ac:picMkLst>
            <pc:docMk/>
            <pc:sldMk cId="812212161" sldId="486"/>
            <ac:picMk id="3" creationId="{1162D3CC-8A50-D5C3-1734-34C03EF1040B}"/>
          </ac:picMkLst>
        </pc:picChg>
        <pc:picChg chg="del mod">
          <ac:chgData name="Maisie Glock" userId="aa903c3d-491e-451a-bf91-86c9aed69682" providerId="ADAL" clId="{3B4B5178-A878-43B8-BED6-99E2D7E274AA}" dt="2025-09-20T22:00:55.567" v="967" actId="478"/>
          <ac:picMkLst>
            <pc:docMk/>
            <pc:sldMk cId="812212161" sldId="486"/>
            <ac:picMk id="6" creationId="{33A05563-FD6B-2A41-B4C5-008320BC3C1D}"/>
          </ac:picMkLst>
        </pc:picChg>
        <pc:picChg chg="del">
          <ac:chgData name="Maisie Glock" userId="aa903c3d-491e-451a-bf91-86c9aed69682" providerId="ADAL" clId="{3B4B5178-A878-43B8-BED6-99E2D7E274AA}" dt="2025-09-20T22:01:03.291" v="970" actId="478"/>
          <ac:picMkLst>
            <pc:docMk/>
            <pc:sldMk cId="812212161" sldId="486"/>
            <ac:picMk id="15" creationId="{1786CCC9-7D39-51F0-5E52-F6179262DFA2}"/>
          </ac:picMkLst>
        </pc:picChg>
        <pc:picChg chg="add mod">
          <ac:chgData name="Maisie Glock" userId="aa903c3d-491e-451a-bf91-86c9aed69682" providerId="ADAL" clId="{3B4B5178-A878-43B8-BED6-99E2D7E274AA}" dt="2025-09-20T22:01:17.261" v="976" actId="1076"/>
          <ac:picMkLst>
            <pc:docMk/>
            <pc:sldMk cId="812212161" sldId="486"/>
            <ac:picMk id="16" creationId="{4810872C-759D-3548-6BF9-ADD92D8F67B2}"/>
          </ac:picMkLst>
        </pc:picChg>
      </pc:sldChg>
      <pc:sldMasterChg chg="del delSldLayout">
        <pc:chgData name="Maisie Glock" userId="aa903c3d-491e-451a-bf91-86c9aed69682" providerId="ADAL" clId="{3B4B5178-A878-43B8-BED6-99E2D7E274AA}" dt="2025-09-20T21:15:12.018" v="50" actId="47"/>
        <pc:sldMasterMkLst>
          <pc:docMk/>
          <pc:sldMasterMk cId="3004256869" sldId="2147483660"/>
        </pc:sldMasterMkLst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4248439354" sldId="2147483661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3613968229" sldId="2147483662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1158799406" sldId="2147483663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805898487" sldId="2147483664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1034076300" sldId="2147483665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2540081212" sldId="2147483666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508767341" sldId="2147483667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1878180977" sldId="2147483668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1566905530" sldId="2147483669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2528662049" sldId="2147483670"/>
          </pc:sldLayoutMkLst>
        </pc:sldLayoutChg>
        <pc:sldLayoutChg chg="del">
          <pc:chgData name="Maisie Glock" userId="aa903c3d-491e-451a-bf91-86c9aed69682" providerId="ADAL" clId="{3B4B5178-A878-43B8-BED6-99E2D7E274AA}" dt="2025-09-20T21:15:12.018" v="50" actId="47"/>
          <pc:sldLayoutMkLst>
            <pc:docMk/>
            <pc:sldMasterMk cId="3004256869" sldId="2147483660"/>
            <pc:sldLayoutMk cId="821693830" sldId="2147483671"/>
          </pc:sldLayoutMkLst>
        </pc:sldLayoutChg>
      </pc:sldMasterChg>
    </pc:docChg>
  </pc:docChgLst>
  <pc:docChgLst>
    <pc:chgData name="Maisie Glock" userId="S::mglock@harper-adams.ac.uk::aa903c3d-491e-451a-bf91-86c9aed69682" providerId="AD" clId="Web-{D4790D1B-0D2C-5239-9F8A-CC7A821B48F6}"/>
    <pc:docChg chg="addSld modSld sldOrd">
      <pc:chgData name="Maisie Glock" userId="S::mglock@harper-adams.ac.uk::aa903c3d-491e-451a-bf91-86c9aed69682" providerId="AD" clId="Web-{D4790D1B-0D2C-5239-9F8A-CC7A821B48F6}" dt="2025-09-21T10:24:40.503" v="776"/>
      <pc:docMkLst>
        <pc:docMk/>
      </pc:docMkLst>
      <pc:sldChg chg="add">
        <pc:chgData name="Maisie Glock" userId="S::mglock@harper-adams.ac.uk::aa903c3d-491e-451a-bf91-86c9aed69682" providerId="AD" clId="Web-{D4790D1B-0D2C-5239-9F8A-CC7A821B48F6}" dt="2025-09-21T10:24:40.503" v="776"/>
        <pc:sldMkLst>
          <pc:docMk/>
          <pc:sldMk cId="0" sldId="259"/>
        </pc:sldMkLst>
      </pc:sldChg>
      <pc:sldChg chg="ord">
        <pc:chgData name="Maisie Glock" userId="S::mglock@harper-adams.ac.uk::aa903c3d-491e-451a-bf91-86c9aed69682" providerId="AD" clId="Web-{D4790D1B-0D2C-5239-9F8A-CC7A821B48F6}" dt="2025-09-21T09:56:11.505" v="21"/>
        <pc:sldMkLst>
          <pc:docMk/>
          <pc:sldMk cId="560517121" sldId="483"/>
        </pc:sldMkLst>
      </pc:sldChg>
      <pc:sldChg chg="modSp add replId">
        <pc:chgData name="Maisie Glock" userId="S::mglock@harper-adams.ac.uk::aa903c3d-491e-451a-bf91-86c9aed69682" providerId="AD" clId="Web-{D4790D1B-0D2C-5239-9F8A-CC7A821B48F6}" dt="2025-09-21T09:55:46.723" v="20"/>
        <pc:sldMkLst>
          <pc:docMk/>
          <pc:sldMk cId="1218619835" sldId="487"/>
        </pc:sldMkLst>
        <pc:spChg chg="mod">
          <ac:chgData name="Maisie Glock" userId="S::mglock@harper-adams.ac.uk::aa903c3d-491e-451a-bf91-86c9aed69682" providerId="AD" clId="Web-{D4790D1B-0D2C-5239-9F8A-CC7A821B48F6}" dt="2025-09-21T09:55:46.723" v="20"/>
          <ac:spMkLst>
            <pc:docMk/>
            <pc:sldMk cId="1218619835" sldId="487"/>
            <ac:spMk id="3" creationId="{A7D52D92-D41E-AEEE-35E1-4A1F463E064A}"/>
          </ac:spMkLst>
        </pc:spChg>
      </pc:sldChg>
      <pc:sldChg chg="delSp modSp add replId">
        <pc:chgData name="Maisie Glock" userId="S::mglock@harper-adams.ac.uk::aa903c3d-491e-451a-bf91-86c9aed69682" providerId="AD" clId="Web-{D4790D1B-0D2C-5239-9F8A-CC7A821B48F6}" dt="2025-09-21T09:57:05.850" v="43" actId="20577"/>
        <pc:sldMkLst>
          <pc:docMk/>
          <pc:sldMk cId="2110334653" sldId="488"/>
        </pc:sldMkLst>
        <pc:spChg chg="del">
          <ac:chgData name="Maisie Glock" userId="S::mglock@harper-adams.ac.uk::aa903c3d-491e-451a-bf91-86c9aed69682" providerId="AD" clId="Web-{D4790D1B-0D2C-5239-9F8A-CC7A821B48F6}" dt="2025-09-21T09:57:01.584" v="40"/>
          <ac:spMkLst>
            <pc:docMk/>
            <pc:sldMk cId="2110334653" sldId="488"/>
            <ac:spMk id="2" creationId="{664571A1-2A42-D9D5-495F-17E9676ABF58}"/>
          </ac:spMkLst>
        </pc:spChg>
        <pc:spChg chg="mod">
          <ac:chgData name="Maisie Glock" userId="S::mglock@harper-adams.ac.uk::aa903c3d-491e-451a-bf91-86c9aed69682" providerId="AD" clId="Web-{D4790D1B-0D2C-5239-9F8A-CC7A821B48F6}" dt="2025-09-21T09:57:05.850" v="43" actId="20577"/>
          <ac:spMkLst>
            <pc:docMk/>
            <pc:sldMk cId="2110334653" sldId="488"/>
            <ac:spMk id="21" creationId="{B3F1D7BC-8FB4-6FFA-C444-B2C0A652CFBF}"/>
          </ac:spMkLst>
        </pc:spChg>
        <pc:cxnChg chg="mod">
          <ac:chgData name="Maisie Glock" userId="S::mglock@harper-adams.ac.uk::aa903c3d-491e-451a-bf91-86c9aed69682" providerId="AD" clId="Web-{D4790D1B-0D2C-5239-9F8A-CC7A821B48F6}" dt="2025-09-21T09:57:03.678" v="41" actId="1076"/>
          <ac:cxnSpMkLst>
            <pc:docMk/>
            <pc:sldMk cId="2110334653" sldId="488"/>
            <ac:cxnSpMk id="6" creationId="{02722566-1E1C-03B5-ABD6-8A8FC2EB96C8}"/>
          </ac:cxnSpMkLst>
        </pc:cxnChg>
      </pc:sldChg>
      <pc:sldChg chg="modSp add replId">
        <pc:chgData name="Maisie Glock" userId="S::mglock@harper-adams.ac.uk::aa903c3d-491e-451a-bf91-86c9aed69682" providerId="AD" clId="Web-{D4790D1B-0D2C-5239-9F8A-CC7A821B48F6}" dt="2025-09-21T09:58:22.648" v="49"/>
        <pc:sldMkLst>
          <pc:docMk/>
          <pc:sldMk cId="2400957461" sldId="489"/>
        </pc:sldMkLst>
        <pc:picChg chg="mod">
          <ac:chgData name="Maisie Glock" userId="S::mglock@harper-adams.ac.uk::aa903c3d-491e-451a-bf91-86c9aed69682" providerId="AD" clId="Web-{D4790D1B-0D2C-5239-9F8A-CC7A821B48F6}" dt="2025-09-21T09:58:14.819" v="48"/>
          <ac:picMkLst>
            <pc:docMk/>
            <pc:sldMk cId="2400957461" sldId="489"/>
            <ac:picMk id="6" creationId="{7DAD3CBE-9FAA-469A-FAF0-D415C09A8F47}"/>
          </ac:picMkLst>
        </pc:picChg>
        <pc:picChg chg="mod">
          <ac:chgData name="Maisie Glock" userId="S::mglock@harper-adams.ac.uk::aa903c3d-491e-451a-bf91-86c9aed69682" providerId="AD" clId="Web-{D4790D1B-0D2C-5239-9F8A-CC7A821B48F6}" dt="2025-09-21T09:58:22.648" v="49"/>
          <ac:picMkLst>
            <pc:docMk/>
            <pc:sldMk cId="2400957461" sldId="489"/>
            <ac:picMk id="15" creationId="{3DD947A7-A9EF-27C6-A105-7AD1764E5EFE}"/>
          </ac:picMkLst>
        </pc:picChg>
      </pc:sldChg>
      <pc:sldChg chg="modSp add replId">
        <pc:chgData name="Maisie Glock" userId="S::mglock@harper-adams.ac.uk::aa903c3d-491e-451a-bf91-86c9aed69682" providerId="AD" clId="Web-{D4790D1B-0D2C-5239-9F8A-CC7A821B48F6}" dt="2025-09-21T09:58:05.507" v="47"/>
        <pc:sldMkLst>
          <pc:docMk/>
          <pc:sldMk cId="1374748564" sldId="490"/>
        </pc:sldMkLst>
        <pc:picChg chg="mod">
          <ac:chgData name="Maisie Glock" userId="S::mglock@harper-adams.ac.uk::aa903c3d-491e-451a-bf91-86c9aed69682" providerId="AD" clId="Web-{D4790D1B-0D2C-5239-9F8A-CC7A821B48F6}" dt="2025-09-21T09:57:57.663" v="46"/>
          <ac:picMkLst>
            <pc:docMk/>
            <pc:sldMk cId="1374748564" sldId="490"/>
            <ac:picMk id="6" creationId="{D8905924-D2BF-6665-1B00-3541B7762BE9}"/>
          </ac:picMkLst>
        </pc:picChg>
        <pc:picChg chg="mod">
          <ac:chgData name="Maisie Glock" userId="S::mglock@harper-adams.ac.uk::aa903c3d-491e-451a-bf91-86c9aed69682" providerId="AD" clId="Web-{D4790D1B-0D2C-5239-9F8A-CC7A821B48F6}" dt="2025-09-21T09:58:05.507" v="47"/>
          <ac:picMkLst>
            <pc:docMk/>
            <pc:sldMk cId="1374748564" sldId="490"/>
            <ac:picMk id="15" creationId="{E392F9C3-576F-91BE-676E-65F02FFBB22F}"/>
          </ac:picMkLst>
        </pc:picChg>
      </pc:sldChg>
      <pc:sldChg chg="delSp modSp add replId">
        <pc:chgData name="Maisie Glock" userId="S::mglock@harper-adams.ac.uk::aa903c3d-491e-451a-bf91-86c9aed69682" providerId="AD" clId="Web-{D4790D1B-0D2C-5239-9F8A-CC7A821B48F6}" dt="2025-09-21T09:58:53.445" v="54" actId="1076"/>
        <pc:sldMkLst>
          <pc:docMk/>
          <pc:sldMk cId="1240185753" sldId="491"/>
        </pc:sldMkLst>
        <pc:picChg chg="mod">
          <ac:chgData name="Maisie Glock" userId="S::mglock@harper-adams.ac.uk::aa903c3d-491e-451a-bf91-86c9aed69682" providerId="AD" clId="Web-{D4790D1B-0D2C-5239-9F8A-CC7A821B48F6}" dt="2025-09-21T09:58:53.445" v="54" actId="1076"/>
          <ac:picMkLst>
            <pc:docMk/>
            <pc:sldMk cId="1240185753" sldId="491"/>
            <ac:picMk id="6" creationId="{405ADCB9-813E-2B2C-4122-334053B25EA0}"/>
          </ac:picMkLst>
        </pc:picChg>
        <pc:picChg chg="del">
          <ac:chgData name="Maisie Glock" userId="S::mglock@harper-adams.ac.uk::aa903c3d-491e-451a-bf91-86c9aed69682" providerId="AD" clId="Web-{D4790D1B-0D2C-5239-9F8A-CC7A821B48F6}" dt="2025-09-21T09:58:49.554" v="53"/>
          <ac:picMkLst>
            <pc:docMk/>
            <pc:sldMk cId="1240185753" sldId="491"/>
            <ac:picMk id="15" creationId="{E1CB84FD-BDA0-9077-80A4-4FEA29F1863D}"/>
          </ac:picMkLst>
        </pc:picChg>
      </pc:sldChg>
      <pc:sldChg chg="modSp add replId modNotes">
        <pc:chgData name="Maisie Glock" userId="S::mglock@harper-adams.ac.uk::aa903c3d-491e-451a-bf91-86c9aed69682" providerId="AD" clId="Web-{D4790D1B-0D2C-5239-9F8A-CC7A821B48F6}" dt="2025-09-21T10:20:26.330" v="611"/>
        <pc:sldMkLst>
          <pc:docMk/>
          <pc:sldMk cId="1802115642" sldId="492"/>
        </pc:sldMkLst>
        <pc:spChg chg="mod">
          <ac:chgData name="Maisie Glock" userId="S::mglock@harper-adams.ac.uk::aa903c3d-491e-451a-bf91-86c9aed69682" providerId="AD" clId="Web-{D4790D1B-0D2C-5239-9F8A-CC7A821B48F6}" dt="2025-09-21T10:20:24.033" v="610" actId="20577"/>
          <ac:spMkLst>
            <pc:docMk/>
            <pc:sldMk cId="1802115642" sldId="492"/>
            <ac:spMk id="21" creationId="{0FFE9EF1-0B90-5B81-E286-11AA0D9D0607}"/>
          </ac:spMkLst>
        </pc:spChg>
      </pc:sldChg>
      <pc:sldChg chg="addSp delSp modSp add replId modNotes">
        <pc:chgData name="Maisie Glock" userId="S::mglock@harper-adams.ac.uk::aa903c3d-491e-451a-bf91-86c9aed69682" providerId="AD" clId="Web-{D4790D1B-0D2C-5239-9F8A-CC7A821B48F6}" dt="2025-09-21T10:19:59.218" v="594"/>
        <pc:sldMkLst>
          <pc:docMk/>
          <pc:sldMk cId="4246831630" sldId="493"/>
        </pc:sldMkLst>
        <pc:spChg chg="del mod">
          <ac:chgData name="Maisie Glock" userId="S::mglock@harper-adams.ac.uk::aa903c3d-491e-451a-bf91-86c9aed69682" providerId="AD" clId="Web-{D4790D1B-0D2C-5239-9F8A-CC7A821B48F6}" dt="2025-09-21T10:18:01.739" v="581"/>
          <ac:spMkLst>
            <pc:docMk/>
            <pc:sldMk cId="4246831630" sldId="493"/>
            <ac:spMk id="3" creationId="{483AF2EB-1111-BB82-821D-9A569DF2E8FF}"/>
          </ac:spMkLst>
        </pc:spChg>
        <pc:spChg chg="mod">
          <ac:chgData name="Maisie Glock" userId="S::mglock@harper-adams.ac.uk::aa903c3d-491e-451a-bf91-86c9aed69682" providerId="AD" clId="Web-{D4790D1B-0D2C-5239-9F8A-CC7A821B48F6}" dt="2025-09-21T10:18:29.240" v="587" actId="14100"/>
          <ac:spMkLst>
            <pc:docMk/>
            <pc:sldMk cId="4246831630" sldId="493"/>
            <ac:spMk id="4" creationId="{165816E5-0C44-0971-1EFF-093716AC32D5}"/>
          </ac:spMkLst>
        </pc:spChg>
        <pc:spChg chg="mod">
          <ac:chgData name="Maisie Glock" userId="S::mglock@harper-adams.ac.uk::aa903c3d-491e-451a-bf91-86c9aed69682" providerId="AD" clId="Web-{D4790D1B-0D2C-5239-9F8A-CC7A821B48F6}" dt="2025-09-21T10:18:36.099" v="589" actId="1076"/>
          <ac:spMkLst>
            <pc:docMk/>
            <pc:sldMk cId="4246831630" sldId="493"/>
            <ac:spMk id="7" creationId="{41349934-6072-7BDF-932C-C41FDEA4D448}"/>
          </ac:spMkLst>
        </pc:spChg>
        <pc:spChg chg="mod">
          <ac:chgData name="Maisie Glock" userId="S::mglock@harper-adams.ac.uk::aa903c3d-491e-451a-bf91-86c9aed69682" providerId="AD" clId="Web-{D4790D1B-0D2C-5239-9F8A-CC7A821B48F6}" dt="2025-09-21T10:18:39.865" v="590" actId="1076"/>
          <ac:spMkLst>
            <pc:docMk/>
            <pc:sldMk cId="4246831630" sldId="493"/>
            <ac:spMk id="8" creationId="{9B837186-76AB-D28F-984F-462077590A96}"/>
          </ac:spMkLst>
        </pc:spChg>
        <pc:spChg chg="mod">
          <ac:chgData name="Maisie Glock" userId="S::mglock@harper-adams.ac.uk::aa903c3d-491e-451a-bf91-86c9aed69682" providerId="AD" clId="Web-{D4790D1B-0D2C-5239-9F8A-CC7A821B48F6}" dt="2025-09-21T10:01:50.840" v="93" actId="20577"/>
          <ac:spMkLst>
            <pc:docMk/>
            <pc:sldMk cId="4246831630" sldId="493"/>
            <ac:spMk id="21" creationId="{41840E1B-C779-A613-DFD5-5C7C7FD6AF46}"/>
          </ac:spMkLst>
        </pc:spChg>
        <pc:grpChg chg="mod">
          <ac:chgData name="Maisie Glock" userId="S::mglock@harper-adams.ac.uk::aa903c3d-491e-451a-bf91-86c9aed69682" providerId="AD" clId="Web-{D4790D1B-0D2C-5239-9F8A-CC7A821B48F6}" dt="2025-09-21T10:18:32.599" v="588" actId="14100"/>
          <ac:grpSpMkLst>
            <pc:docMk/>
            <pc:sldMk cId="4246831630" sldId="493"/>
            <ac:grpSpMk id="9" creationId="{36773636-3276-C0F9-3096-639C30303F6B}"/>
          </ac:grpSpMkLst>
        </pc:grpChg>
        <pc:graphicFrameChg chg="add mod modGraphic">
          <ac:chgData name="Maisie Glock" userId="S::mglock@harper-adams.ac.uk::aa903c3d-491e-451a-bf91-86c9aed69682" providerId="AD" clId="Web-{D4790D1B-0D2C-5239-9F8A-CC7A821B48F6}" dt="2025-09-21T10:18:13.099" v="583" actId="1076"/>
          <ac:graphicFrameMkLst>
            <pc:docMk/>
            <pc:sldMk cId="4246831630" sldId="493"/>
            <ac:graphicFrameMk id="2" creationId="{6A6E93FC-2B85-AD09-C5CE-8E08B9EDF85A}"/>
          </ac:graphicFrameMkLst>
        </pc:graphicFrameChg>
        <pc:graphicFrameChg chg="add del mod">
          <ac:chgData name="Maisie Glock" userId="S::mglock@harper-adams.ac.uk::aa903c3d-491e-451a-bf91-86c9aed69682" providerId="AD" clId="Web-{D4790D1B-0D2C-5239-9F8A-CC7A821B48F6}" dt="2025-09-21T10:13:46.642" v="256"/>
          <ac:graphicFrameMkLst>
            <pc:docMk/>
            <pc:sldMk cId="4246831630" sldId="493"/>
            <ac:graphicFrameMk id="10" creationId="{6B00C98D-7D47-908E-B238-0F9B6FAA3CBC}"/>
          </ac:graphicFrameMkLst>
        </pc:graphicFrameChg>
        <pc:picChg chg="mod">
          <ac:chgData name="Maisie Glock" userId="S::mglock@harper-adams.ac.uk::aa903c3d-491e-451a-bf91-86c9aed69682" providerId="AD" clId="Web-{D4790D1B-0D2C-5239-9F8A-CC7A821B48F6}" dt="2025-09-21T10:18:44.116" v="592" actId="14100"/>
          <ac:picMkLst>
            <pc:docMk/>
            <pc:sldMk cId="4246831630" sldId="493"/>
            <ac:picMk id="5" creationId="{E3E1CCD1-0B1B-1CE5-CE75-840B227B8252}"/>
          </ac:picMkLst>
        </pc:picChg>
      </pc:sldChg>
      <pc:sldChg chg="modSp add replId">
        <pc:chgData name="Maisie Glock" userId="S::mglock@harper-adams.ac.uk::aa903c3d-491e-451a-bf91-86c9aed69682" providerId="AD" clId="Web-{D4790D1B-0D2C-5239-9F8A-CC7A821B48F6}" dt="2025-09-21T10:23:06.748" v="769" actId="20577"/>
        <pc:sldMkLst>
          <pc:docMk/>
          <pc:sldMk cId="2560110930" sldId="494"/>
        </pc:sldMkLst>
        <pc:spChg chg="mod">
          <ac:chgData name="Maisie Glock" userId="S::mglock@harper-adams.ac.uk::aa903c3d-491e-451a-bf91-86c9aed69682" providerId="AD" clId="Web-{D4790D1B-0D2C-5239-9F8A-CC7A821B48F6}" dt="2025-09-21T10:23:06.748" v="769" actId="20577"/>
          <ac:spMkLst>
            <pc:docMk/>
            <pc:sldMk cId="2560110930" sldId="494"/>
            <ac:spMk id="3" creationId="{AB393C44-5741-A6F6-56A9-FA41E424FD4B}"/>
          </ac:spMkLst>
        </pc:spChg>
        <pc:spChg chg="mod">
          <ac:chgData name="Maisie Glock" userId="S::mglock@harper-adams.ac.uk::aa903c3d-491e-451a-bf91-86c9aed69682" providerId="AD" clId="Web-{D4790D1B-0D2C-5239-9F8A-CC7A821B48F6}" dt="2025-09-21T10:20:57.661" v="617" actId="20577"/>
          <ac:spMkLst>
            <pc:docMk/>
            <pc:sldMk cId="2560110930" sldId="494"/>
            <ac:spMk id="21" creationId="{FB18F9AB-E3E7-B1E8-E404-671C04827D42}"/>
          </ac:spMkLst>
        </pc:spChg>
      </pc:sldChg>
      <pc:sldChg chg="delSp modSp add replId">
        <pc:chgData name="Maisie Glock" userId="S::mglock@harper-adams.ac.uk::aa903c3d-491e-451a-bf91-86c9aed69682" providerId="AD" clId="Web-{D4790D1B-0D2C-5239-9F8A-CC7A821B48F6}" dt="2025-09-21T10:23:46.657" v="775" actId="1076"/>
        <pc:sldMkLst>
          <pc:docMk/>
          <pc:sldMk cId="3168536339" sldId="495"/>
        </pc:sldMkLst>
        <pc:spChg chg="del">
          <ac:chgData name="Maisie Glock" userId="S::mglock@harper-adams.ac.uk::aa903c3d-491e-451a-bf91-86c9aed69682" providerId="AD" clId="Web-{D4790D1B-0D2C-5239-9F8A-CC7A821B48F6}" dt="2025-09-21T10:23:37.703" v="773"/>
          <ac:spMkLst>
            <pc:docMk/>
            <pc:sldMk cId="3168536339" sldId="495"/>
            <ac:spMk id="2" creationId="{24D4F751-A2E4-BFA1-9850-6DB2E114CEC8}"/>
          </ac:spMkLst>
        </pc:spChg>
        <pc:spChg chg="mod">
          <ac:chgData name="Maisie Glock" userId="S::mglock@harper-adams.ac.uk::aa903c3d-491e-451a-bf91-86c9aed69682" providerId="AD" clId="Web-{D4790D1B-0D2C-5239-9F8A-CC7A821B48F6}" dt="2025-09-21T10:23:46.657" v="775" actId="1076"/>
          <ac:spMkLst>
            <pc:docMk/>
            <pc:sldMk cId="3168536339" sldId="495"/>
            <ac:spMk id="21" creationId="{29133FB7-16C4-B4CE-5630-780F0D62D55C}"/>
          </ac:spMkLst>
        </pc:spChg>
        <pc:cxnChg chg="mod">
          <ac:chgData name="Maisie Glock" userId="S::mglock@harper-adams.ac.uk::aa903c3d-491e-451a-bf91-86c9aed69682" providerId="AD" clId="Web-{D4790D1B-0D2C-5239-9F8A-CC7A821B48F6}" dt="2025-09-21T10:23:43.453" v="774" actId="1076"/>
          <ac:cxnSpMkLst>
            <pc:docMk/>
            <pc:sldMk cId="3168536339" sldId="495"/>
            <ac:cxnSpMk id="6" creationId="{F41E21E5-4783-91CF-89BF-8E11CAF91A3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C0821-13D3-444C-ADC5-9EDE79498CE9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07DF3-7C5B-4F77-AE8D-5E2E5D2D9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1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Thank you for attending.</a:t>
            </a:r>
          </a:p>
          <a:p>
            <a:endParaRPr lang="en-GB"/>
          </a:p>
          <a:p>
            <a:r>
              <a:rPr lang="en-GB"/>
              <a:t>Introductions from everyone in the room? Name, position, and club/soc</a:t>
            </a:r>
          </a:p>
          <a:p>
            <a:endParaRPr lang="en-GB"/>
          </a:p>
          <a:p>
            <a:r>
              <a:rPr lang="en-GB"/>
              <a:t>You might be thinking why are we here?</a:t>
            </a:r>
          </a:p>
          <a:p>
            <a:endParaRPr lang="en-GB"/>
          </a:p>
          <a:p>
            <a:r>
              <a:rPr lang="en-GB"/>
              <a:t>Want to continue the work that Ian started</a:t>
            </a:r>
          </a:p>
          <a:p>
            <a:endParaRPr lang="en-GB"/>
          </a:p>
          <a:p>
            <a:r>
              <a:rPr lang="en-GB"/>
              <a:t>You are all really important to the SU, and the University</a:t>
            </a:r>
          </a:p>
          <a:p>
            <a:endParaRPr lang="en-GB"/>
          </a:p>
          <a:p>
            <a:r>
              <a:rPr lang="en-GB"/>
              <a:t>All want successful clubs and socs – mental health, retention, student experience.</a:t>
            </a:r>
          </a:p>
          <a:p>
            <a:endParaRPr lang="en-GB"/>
          </a:p>
          <a:p>
            <a:r>
              <a:rPr lang="en-GB"/>
              <a:t>First step into getting us working together</a:t>
            </a:r>
          </a:p>
          <a:p>
            <a:pPr marL="171450" indent="-171450">
              <a:buFontTx/>
              <a:buChar char="-"/>
            </a:pPr>
            <a:r>
              <a:rPr lang="en-GB"/>
              <a:t>We need to, to protect you – finances, H&amp;S. Also legally as a Charity </a:t>
            </a:r>
          </a:p>
          <a:p>
            <a:pPr marL="171450" indent="-171450">
              <a:buFontTx/>
              <a:buChar char="-"/>
            </a:pPr>
            <a:r>
              <a:rPr lang="en-GB"/>
              <a:t>We can help you develop your groups – budgets etc – more on that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07DF3-7C5B-4F77-AE8D-5E2E5D2D9A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6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2F208-8C96-CCDF-4C71-2FAC4D2E5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1F9A2-4EDA-F5FE-6B9A-A7B680B66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65F3F-54E3-BB5E-BB1C-8C2E9EC97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D6F02-7B09-03C3-98F4-1F0A5B9A5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77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6385B-5AC0-5E2B-F51A-3735DBEE3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E288E-A8A0-755A-3801-E23B3A828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93CB2-9F8B-05A5-ABA8-39CC49D67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14. Levi’s 15. DHL 16. Google Chrome 17. Toblerone 18. Waterford Crystal 19. IKEA 20. The North 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CDB22-7459-34E0-992F-4668DD52E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49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76B58-335B-BD63-9075-FE07A1D7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2424C-B299-6A45-2DAC-F3D3C897D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8E880-4470-C6AB-2514-D58BAE980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201F6-2EF9-7ACC-7A67-39CA6276E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2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C03DD-1C70-1FEE-EB78-8F344E2D6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141F4-3CFC-BD18-57A0-348AF2F8F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A723C-628C-7450-5AB3-180D5BB9E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BBB3F-21A4-F8DB-5AC1-83E3DE208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8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9E025-6966-333C-DCC3-2C556DE1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513A3-061A-1AC2-C14C-FD3BC5B23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309FD-7729-363D-4CDB-D74F00220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73A2F-0B60-6C3F-AF5E-C56496F2A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02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6A497-384F-3E4C-0332-18230D82E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DED02E-1220-823C-FFAA-51D1ECA51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340553-B0FD-5ACC-1909-DBB00CC41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97C34-A8FF-55DF-60F9-881F3AFBB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078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A675-E143-8BFD-BD54-3EA65470C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E06AF-FB5E-5B7E-B667-209CEB5FB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4FCB5C-5CAB-DAA8-0024-4144636A6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Choose the right stakeholders.</a:t>
            </a:r>
            <a:endParaRPr lang="en-GB"/>
          </a:p>
          <a:p>
            <a:r>
              <a:rPr lang="en-US"/>
              <a:t>No more than 10 check ins with one company (bit creepy).</a:t>
            </a:r>
            <a:endParaRPr lang="en-GB"/>
          </a:p>
          <a:p>
            <a:r>
              <a:rPr lang="en-US"/>
              <a:t>Need to make each offer appealing every time, drip feed benefits of a meeting to them through each email/message.</a:t>
            </a:r>
            <a:endParaRPr lang="en-GB"/>
          </a:p>
          <a:p>
            <a:r>
              <a:rPr lang="en-US"/>
              <a:t>Diverse contact points – </a:t>
            </a:r>
            <a:r>
              <a:rPr lang="en-US" err="1"/>
              <a:t>linkedin</a:t>
            </a:r>
            <a:r>
              <a:rPr lang="en-US"/>
              <a:t>, email, phone, different stakeholders.</a:t>
            </a:r>
            <a:endParaRPr lang="en-GB"/>
          </a:p>
          <a:p>
            <a:r>
              <a:rPr lang="en-US"/>
              <a:t>Every contact, add relevance, motivation, make it more enticing and beneficial to them.</a:t>
            </a:r>
            <a:endParaRPr lang="en-GB"/>
          </a:p>
          <a:p>
            <a:r>
              <a:rPr lang="en-US"/>
              <a:t>Contact multiple sponsors at the start – keep around 25 sponsors at the start line at any time.</a:t>
            </a:r>
            <a:endParaRPr lang="en-GB"/>
          </a:p>
          <a:p>
            <a:r>
              <a:rPr lang="en-US"/>
              <a:t>&gt; If one progresses to meeting, start process on another company.</a:t>
            </a:r>
            <a:endParaRPr lang="en-GB"/>
          </a:p>
          <a:p>
            <a:r>
              <a:rPr lang="en-US"/>
              <a:t>‘No’ means not at this time, may be able to work with them in the future? Nurture this relationship.</a:t>
            </a:r>
            <a:endParaRPr lang="en-GB"/>
          </a:p>
          <a:p>
            <a:r>
              <a:rPr lang="en-US"/>
              <a:t>Inform sponsors about nominations for awards, activities, to keep enticing them and keeping them interested.</a:t>
            </a:r>
            <a:endParaRPr lang="en-GB"/>
          </a:p>
          <a:p>
            <a:r>
              <a:rPr lang="en-US"/>
              <a:t>Excel document to track the progress of sponsors.</a:t>
            </a:r>
            <a:endParaRPr lang="en-GB"/>
          </a:p>
          <a:p>
            <a:r>
              <a:rPr lang="en-US"/>
              <a:t>Check-in after invoice sent, to ensure agreement is held up – lots falling through.</a:t>
            </a:r>
            <a:endParaRPr lang="en-GB"/>
          </a:p>
          <a:p>
            <a:r>
              <a:rPr lang="en-US" dirty="0"/>
              <a:t>&gt; Common pitfalls for clubs and societies?</a:t>
            </a:r>
            <a:endParaRPr lang="en-GB" dirty="0"/>
          </a:p>
          <a:p>
            <a:r>
              <a:rPr lang="en-US" dirty="0"/>
              <a:t>&gt; Delegate sponsorship responsibilities to one/two committee members and have them regularly check-in on progress.</a:t>
            </a:r>
            <a:endParaRPr lang="en-GB" dirty="0"/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F517D-8884-55CC-B5DC-09DA7DF1F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35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FB343-A2B2-6A63-5DF4-CC7E2DB1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F403C-F898-C479-AB97-AD7B0CDA5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1A8F4-17AF-494B-D81A-5CE8E4020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First thing is that although We work in partnership with the University, </a:t>
            </a:r>
          </a:p>
          <a:p>
            <a:r>
              <a:rPr lang="en-GB"/>
              <a:t>we are independent, that means we are uniquely positioned to hold them to account and be that critical friend.</a:t>
            </a:r>
          </a:p>
          <a:p>
            <a:r>
              <a:rPr lang="en-GB"/>
              <a:t>We can be the mouthpiece of you to get your views across to the Uni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CE6A0-7E82-B9AC-2488-F7FFA21BD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97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03137-1B1F-823A-35F1-0B93B77E1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9DABB-D393-0BEE-8BF4-C4107FB59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CD529-84EB-0B01-BC34-3896111DB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14. Levi’s 15. DHL 16. Google Chrome 17. Toblerone 18. Waterford Crystal 19. IKEA 20. The North 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4FBC2-F10B-06AC-3DBC-D11D54442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8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C662F-97E3-775F-FFE6-72E452FFC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E92900-CFF2-4D0A-8385-A4930373A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2DB5B-BFFF-5191-F558-9C72B2FD0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14. Levi’s 15. DHL 16. Google Chrome 17. Toblerone 18. Waterford Crystal 19. IKEA 20. The North 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4805B-9478-630B-6DEB-068665D18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0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08A0C-9604-3838-BDD5-82EFD6B0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8AC4B-BFFF-A76C-2766-A576CB729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5A04A-6128-4EF7-CEBE-CD23DE6F4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14. Levi’s 15. DHL 16. Google Chrome 17. Toblerone 18. Waterford Crystal 19. IKEA 20. The North 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2E441-6866-1108-F89C-3C3377136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27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7D32E-2F22-37D7-35F3-DF489243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8D23A-1B7D-ADF4-1C1A-3743D8131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59289-491D-3B2B-AFB0-A80907065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First thing is that although We work in partnership with the University, </a:t>
            </a:r>
          </a:p>
          <a:p>
            <a:r>
              <a:rPr lang="en-GB"/>
              <a:t>we are independent, that means we are uniquely positioned to hold them to account and be that critical friend.</a:t>
            </a:r>
          </a:p>
          <a:p>
            <a:r>
              <a:rPr lang="en-GB"/>
              <a:t>We can be the mouthpiece of you to get your views across to the Uni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EAFD0-4DC8-D84C-ADC5-6690E3CAD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39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8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876CE-79FF-F374-3507-D633E6E11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5BADF-0595-0028-60E9-C884811F2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0508-D98A-D7D1-8B7B-6841DF93AD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75F6F-EF7F-12BA-4B03-8199FCEE2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905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34FB6-A20F-D98F-7DA7-63DBFD8BB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B1B86-617B-30B9-F1D5-C4D251E68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90F5B5-EDCE-DDB2-ECFC-71C3D4EB5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First thing is that although We work in partnership with the University, </a:t>
            </a:r>
          </a:p>
          <a:p>
            <a:r>
              <a:rPr lang="en-GB"/>
              <a:t>we are independent, that means we are uniquely positioned to hold them to account and be that critical friend.</a:t>
            </a:r>
          </a:p>
          <a:p>
            <a:r>
              <a:rPr lang="en-GB"/>
              <a:t>We can be the mouthpiece of you to get your views across to the Uni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3ABFC-1EE7-2E89-CDCA-010464D90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2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2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05F4A-CCAB-3EB5-89F2-B5D22D83A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14C61-D06B-A48D-5351-3B984EC0C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87193-A3D0-5E4D-DF99-1FA0F4808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2BD81-9D72-E323-CB57-DA14F0E9F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C0BB2-9BC4-4681-8EC0-72B8978DD6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4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B541-2078-4945-9ED9-AEA77B924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9D900-3E90-A048-9C0E-55A373E8C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80A88-0287-5142-8D64-6706F23F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9196-8543-6845-AEEB-DDB2052A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97DB3-38D9-224D-B06E-12F3FDD7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10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FFF7F-61B9-D74F-B508-088758DB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0FC03-0340-7447-8C6C-BD5D6447B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6EEC9-3FAB-5240-805F-D8388F66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291FD-1A1C-C540-9471-33013A2C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D7B75-A88D-9249-8C81-0674DF11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43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1E03A-D49B-2243-95BF-BBA85A699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47D7B-6072-4948-A935-5C4B5B352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123BF-A661-E547-8701-15A15F466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3025A-8082-1F4E-AB75-C2923E4A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96517-D1BA-BA4C-AC0F-882E342A1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2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243E-B74F-8F46-9C39-2C0AB057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8E023-F97C-C04B-B779-E61E73B11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0566F-CFAF-6A4D-8B25-C3DE7D31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CB381-EDFE-8B47-944A-B6E24CA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6D13B-293E-7F41-B34E-04BD0E15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6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15D4-FB5F-3643-92F9-C66DD160B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E0D2B-7DB4-424F-B744-6B202715A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C955-6CAC-774F-8368-8B1E1EF3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BB480-AED0-7A4F-9500-0D89D763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13328-B209-C84B-BCC5-A315616C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51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A068F-E922-7441-9E89-72564487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3F460-FDB7-7544-A5FC-ABADB3C23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60A8E-8307-0E4A-B5CF-E15106A25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68400-6610-5445-A454-4F36C818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4433A-840E-C74B-BA16-7862C53AC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8BA50-218D-4947-A87B-96D854C2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04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A975-1BED-0B4F-995D-581549EC2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8BEA4-D20F-4644-BD35-22C17AA15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7DED6-4001-6142-A8FD-8C3021D6E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58715-E6EE-6947-9A8B-8A618AE67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1E6BEC-397D-044C-ADCD-7851E0281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5C254-CFBC-0E46-87E0-D3C8D6B0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8094B-1C02-FC4F-A8EB-F5E89276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BF3987-7C10-CC4A-B4D2-6F20EE5D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9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AFA76-9BE5-0048-8111-D8724373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1795C-7755-EF41-ADC4-43D02516B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6F68E-6372-0445-8D07-0DBF1EAD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9FB64-C8F0-DB44-9400-B21AA4B4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5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6B58F-D05A-014A-81B2-B36BBAB66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73889-3D3E-F846-8D33-5E5A98A6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41DFE-E900-BB46-AF85-CE3487BB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62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8481-C851-D141-AA7B-3B8B2386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ED55F-CA0A-F449-B886-5269D442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61885-AB15-2947-99AF-F30E0A43B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8E374-3DAC-EB49-B7F9-F131DE9F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3DD84-2EE7-604A-9767-1E71594B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B1831-95CC-314F-9099-7D77F3D7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1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DE5-3583-774D-9181-2BF96320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89681-15B8-4844-9592-F5DEA9547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1C6D5-1257-A549-8EE5-CA56217FB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1EA48-4A33-1F43-BF7F-028C9284E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FA92A-A12B-A84F-B70F-DDD6A545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EC556-3DBC-6A4A-8075-23C74EF5B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17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2DD83-3F71-474A-963C-385882CA4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B9830-87E9-D442-BA74-8A227A4B5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D4F1A-63B2-7649-B253-C50F19037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E305E-F89A-A944-9BB1-2E910C4CF79D}" type="datetimeFigureOut">
              <a:rPr lang="en-GB" smtClean="0"/>
              <a:t>21/09/2025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4ADEB-7C07-7749-A9D3-33872ECCD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5B08F-8E4F-A143-B7E6-B415CE16D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B4268-E8C6-654C-A1A2-68ED1264FB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29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uactivities@harper-adams.ac.uk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A101E8-3288-3147-B0B9-515D052E79F7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094D56-8F47-304E-A5FA-EB9436BC8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76" y="291547"/>
            <a:ext cx="8650645" cy="685800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46662C-39A0-B14E-8852-5D1936EB74AB}"/>
              </a:ext>
            </a:extLst>
          </p:cNvPr>
          <p:cNvGrpSpPr/>
          <p:nvPr/>
        </p:nvGrpSpPr>
        <p:grpSpPr>
          <a:xfrm>
            <a:off x="6986120" y="0"/>
            <a:ext cx="6039767" cy="6858000"/>
            <a:chOff x="6152233" y="0"/>
            <a:chExt cx="6039767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A9D00A-2528-904E-8550-2197E0615BC8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GB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F8B25CAA-EAB0-AD4F-8D0D-59C2F3D84177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249E39-4ECA-DB4E-AF63-047A5D5E5605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C88494-3CDF-F64F-AEBF-E2F242717244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D99127-2A36-584E-B8AB-AB8B0624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427513-4A00-3241-97A1-3B8674855A6C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  <a:cs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2D750B-245A-454F-A0B2-520539DE5516}"/>
              </a:ext>
            </a:extLst>
          </p:cNvPr>
          <p:cNvSpPr txBox="1"/>
          <p:nvPr/>
        </p:nvSpPr>
        <p:spPr>
          <a:xfrm>
            <a:off x="975693" y="864767"/>
            <a:ext cx="695274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dirty="0">
                <a:solidFill>
                  <a:srgbClr val="1A3668"/>
                </a:solidFill>
                <a:ea typeface="Calibri"/>
                <a:cs typeface="Calibri"/>
              </a:rPr>
              <a:t>Effective Promotion and Securing Sponsorships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B23DFC-AEC8-1F6C-2B18-EE34F7E8D3AB}"/>
              </a:ext>
            </a:extLst>
          </p:cNvPr>
          <p:cNvSpPr txBox="1"/>
          <p:nvPr/>
        </p:nvSpPr>
        <p:spPr>
          <a:xfrm>
            <a:off x="1924351" y="4631437"/>
            <a:ext cx="51666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ea typeface="Calibri"/>
                <a:cs typeface="Calibri"/>
              </a:rPr>
              <a:t>Please make sure you have signed in at the desk in the Foyer.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AC0EFB-1FF4-7A31-3C79-7EFFB09D4BA7}"/>
              </a:ext>
            </a:extLst>
          </p:cNvPr>
          <p:cNvSpPr/>
          <p:nvPr/>
        </p:nvSpPr>
        <p:spPr>
          <a:xfrm>
            <a:off x="6734594" y="4144457"/>
            <a:ext cx="7058996" cy="16619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</a:rPr>
              <a:t>Your Students’ Union</a:t>
            </a:r>
            <a:endParaRPr lang="en-US" sz="2400" b="0" i="0" u="none" strike="noStrike" kern="1200" cap="none" spc="0" normalizeH="0" baseline="0" noProof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</a:rPr>
              <a:t>Harpersu.com</a:t>
            </a:r>
            <a:endParaRPr lang="en-US" sz="2400" b="0" i="0" u="none" strike="noStrike" kern="1200" cap="none" spc="0" normalizeH="0" baseline="0" noProof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46BBA785-DE25-0FB1-AC38-46A1CDF20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773" y="3010719"/>
            <a:ext cx="2734595" cy="84246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1B0FA9F-9446-5DA3-F1DD-EEF3B87126DC}"/>
              </a:ext>
            </a:extLst>
          </p:cNvPr>
          <p:cNvCxnSpPr/>
          <p:nvPr/>
        </p:nvCxnSpPr>
        <p:spPr>
          <a:xfrm flipV="1">
            <a:off x="1728158" y="4130615"/>
            <a:ext cx="5558286" cy="575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8FFE-7A86-51E9-A421-CDBC01A54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056665-2E65-577A-59D0-F5D147A5460B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AA6F31-802A-B462-86F7-1C548C62F8DC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787494-73AE-9ECB-E0ED-33E6110A8934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0E25B4B6-D48F-2840-100C-88635561F1E2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135A1B-C578-FB69-A5A5-780526187F86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D12067-BE0D-3CCA-3002-EF888361951D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45C754-BD1D-9F80-145C-E71904F09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D58F94-A853-DD1F-7DB1-C061CFD5E180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694AD3-B124-3663-239D-ED01A6504F89}"/>
              </a:ext>
            </a:extLst>
          </p:cNvPr>
          <p:cNvSpPr txBox="1"/>
          <p:nvPr/>
        </p:nvSpPr>
        <p:spPr>
          <a:xfrm>
            <a:off x="1806537" y="103212"/>
            <a:ext cx="75046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solidFill>
                  <a:srgbClr val="002060"/>
                </a:solidFill>
                <a:ea typeface="Calibri"/>
                <a:cs typeface="Calibri"/>
              </a:rPr>
              <a:t>Handbook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0CBF0924-0232-6AF9-15C4-4E55ED76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162D3CC-8A50-D5C3-1734-34C03EF10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23" y="1138089"/>
            <a:ext cx="3971005" cy="5616697"/>
          </a:xfrm>
          <a:prstGeom prst="rect">
            <a:avLst/>
          </a:prstGeom>
        </p:spPr>
      </p:pic>
      <p:pic>
        <p:nvPicPr>
          <p:cNvPr id="16" name="Picture 15" descr="A yellow and blue screen with black text&#10;&#10;AI-generated content may be incorrect.">
            <a:extLst>
              <a:ext uri="{FF2B5EF4-FFF2-40B4-BE49-F238E27FC236}">
                <a16:creationId xmlns:a16="http://schemas.microsoft.com/office/drawing/2014/main" id="{4810872C-759D-3548-6BF9-ADD92D8F6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520" y="1147696"/>
            <a:ext cx="4043977" cy="57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2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C0818-6299-7FBB-EBA6-366F5A4E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A20133-1F22-D552-7E6C-51C3FF6C5B68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472710-238A-78C2-EA99-0F1287DA4902}"/>
              </a:ext>
            </a:extLst>
          </p:cNvPr>
          <p:cNvGrpSpPr/>
          <p:nvPr/>
        </p:nvGrpSpPr>
        <p:grpSpPr>
          <a:xfrm>
            <a:off x="7797522" y="0"/>
            <a:ext cx="4398274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3C1D1A-0671-7FA0-937C-6C971CC87D40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0AE633DA-A93F-C3D5-4636-33F14FF15D1F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0404D2-1EF6-DD71-770F-070A7B43A451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B58FD8-E3A9-C1B5-1DAA-47E3257FAF88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C15987-03C8-012C-74DC-F83B4AA95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E2841-F90F-A612-B834-8F4190904F51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F1D7BC-8FB4-6FFA-C444-B2C0A652CFBF}"/>
              </a:ext>
            </a:extLst>
          </p:cNvPr>
          <p:cNvSpPr txBox="1"/>
          <p:nvPr/>
        </p:nvSpPr>
        <p:spPr>
          <a:xfrm>
            <a:off x="-142398" y="1617870"/>
            <a:ext cx="9064101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a typeface="Calibri"/>
                <a:cs typeface="Calibri"/>
              </a:rPr>
              <a:t>Writing the </a:t>
            </a:r>
            <a:endParaRPr lang="en-US"/>
          </a:p>
          <a:p>
            <a:pPr algn="ctr"/>
            <a:r>
              <a:rPr lang="en-US" sz="6600" b="1" dirty="0">
                <a:solidFill>
                  <a:srgbClr val="002060"/>
                </a:solidFill>
                <a:ea typeface="Calibri"/>
                <a:cs typeface="Calibri"/>
              </a:rPr>
              <a:t>proposal</a:t>
            </a:r>
            <a:endParaRPr lang="en-US" dirty="0"/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9B7062BF-4F30-29BB-7E9E-BFA5C40EE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998" y="5978718"/>
            <a:ext cx="1933575" cy="6000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722566-1E1C-03B5-ABD6-8A8FC2EB96C8}"/>
              </a:ext>
            </a:extLst>
          </p:cNvPr>
          <p:cNvCxnSpPr/>
          <p:nvPr/>
        </p:nvCxnSpPr>
        <p:spPr>
          <a:xfrm flipV="1">
            <a:off x="1750570" y="4402552"/>
            <a:ext cx="5558286" cy="575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34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A13B3-5C85-9F4A-277F-227A6206B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531723-E782-3A3F-B541-657A67C3541C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D3B44E-B0EC-5E60-3C14-3E690D998617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21E8EF-01C6-0562-76CE-C0AC1682C5B5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365EDE96-DB61-4CB2-8261-6A50B8D9FA71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BE0A8E-2517-A555-603E-DF3E0F0E6F2F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B07646-62F5-450D-3A7A-BEC1AB621F00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6ACDE-9C17-3627-8644-606B7D6E9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7A63A1-3261-61C4-1C12-F7ED2AF7C72B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A404CD-82CE-2AA1-74EE-935B6D667677}"/>
              </a:ext>
            </a:extLst>
          </p:cNvPr>
          <p:cNvSpPr txBox="1"/>
          <p:nvPr/>
        </p:nvSpPr>
        <p:spPr>
          <a:xfrm>
            <a:off x="1806537" y="103212"/>
            <a:ext cx="75046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solidFill>
                  <a:srgbClr val="002060"/>
                </a:solidFill>
                <a:ea typeface="Calibri"/>
                <a:cs typeface="Calibri"/>
              </a:rPr>
              <a:t>Handbook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22DB1394-962F-C223-E65C-2AFE7C440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pic>
        <p:nvPicPr>
          <p:cNvPr id="6" name="Picture 5" descr="A person in a suit on a exercise bike&#10;&#10;AI-generated content may be incorrect.">
            <a:extLst>
              <a:ext uri="{FF2B5EF4-FFF2-40B4-BE49-F238E27FC236}">
                <a16:creationId xmlns:a16="http://schemas.microsoft.com/office/drawing/2014/main" id="{D8905924-D2BF-6665-1B00-3541B7762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65" y="1138089"/>
            <a:ext cx="3971004" cy="5616697"/>
          </a:xfrm>
          <a:prstGeom prst="rect">
            <a:avLst/>
          </a:prstGeom>
        </p:spPr>
      </p:pic>
      <p:pic>
        <p:nvPicPr>
          <p:cNvPr id="15" name="Picture 14" descr="A screenshot of a website&#10;&#10;AI-generated content may be incorrect.">
            <a:extLst>
              <a:ext uri="{FF2B5EF4-FFF2-40B4-BE49-F238E27FC236}">
                <a16:creationId xmlns:a16="http://schemas.microsoft.com/office/drawing/2014/main" id="{E392F9C3-576F-91BE-676E-65F02FFBB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115" y="1138090"/>
            <a:ext cx="3971004" cy="56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8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32E2A-671C-EF44-591A-B9562AFC7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6A4646-DFC8-5965-4FE3-DB1B957E3864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C6CAAD-C056-1AAD-41F6-17FC89D835D4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10410B-5ED6-BEC1-30B5-F1219BAD10FD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C424A2F8-299A-2444-53DA-CB2A71ED004A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D82B7D-C2A1-6952-EC38-3176F5D9C952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A6B6D3-2A73-3652-A607-7F561BD9B45C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73AE80-423F-D763-74E8-29EC27C6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A29A6-F3CA-5AF7-3FC4-855F8BE643E3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F457DF3-C26A-11E5-6F5A-6B2E3F807070}"/>
              </a:ext>
            </a:extLst>
          </p:cNvPr>
          <p:cNvSpPr txBox="1"/>
          <p:nvPr/>
        </p:nvSpPr>
        <p:spPr>
          <a:xfrm>
            <a:off x="1806537" y="103212"/>
            <a:ext cx="75046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solidFill>
                  <a:srgbClr val="002060"/>
                </a:solidFill>
                <a:ea typeface="Calibri"/>
                <a:cs typeface="Calibri"/>
              </a:rPr>
              <a:t>Handbook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52073989-5EB9-59B4-AE7D-3BECEC9CB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pic>
        <p:nvPicPr>
          <p:cNvPr id="6" name="Picture 5" descr="A group of people standing in front of a lamp post&#10;&#10;AI-generated content may be incorrect.">
            <a:extLst>
              <a:ext uri="{FF2B5EF4-FFF2-40B4-BE49-F238E27FC236}">
                <a16:creationId xmlns:a16="http://schemas.microsoft.com/office/drawing/2014/main" id="{7DAD3CBE-9FAA-469A-FAF0-D415C09A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65" y="1138089"/>
            <a:ext cx="3971004" cy="5616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D947A7-A9EF-27C6-A105-7AD1764E5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115" y="1138090"/>
            <a:ext cx="3971004" cy="56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7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413DF-4811-CB16-995D-E960B47D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327A18-9D60-232B-7526-483FFA5E95DB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13CFB-E062-7C20-6607-5C2EA1976611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9567F2-DF87-BE9B-14FA-B0F10F23A870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A66589EE-ADA1-D8FB-99B6-F111BC74C0CC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46154-587B-9D8F-D333-C12538F5CDAF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9050BF-C4F2-99D7-D4EA-46AFE4263178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FF003D-1231-090B-FA38-7D3827CEA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2BE5DC-7D00-33CA-E228-AA00892F5AE0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399B88-C84D-076C-318B-6B4751D0446C}"/>
              </a:ext>
            </a:extLst>
          </p:cNvPr>
          <p:cNvSpPr txBox="1"/>
          <p:nvPr/>
        </p:nvSpPr>
        <p:spPr>
          <a:xfrm>
            <a:off x="1806537" y="103212"/>
            <a:ext cx="75046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solidFill>
                  <a:srgbClr val="002060"/>
                </a:solidFill>
                <a:ea typeface="Calibri"/>
                <a:cs typeface="Calibri"/>
              </a:rPr>
              <a:t>Handbook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C2A68A4F-2798-F160-E30C-B0A1FDB09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05ADCB9-813E-2B2C-4122-334053B25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318" y="1126883"/>
            <a:ext cx="3971003" cy="561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57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52A2-449F-A672-E5CC-AEF1DFE0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E132BA-ADC8-9D41-CB50-7345DB05FCAB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CDEE40-EEB8-8929-33AA-8F2E731F4CD9}"/>
              </a:ext>
            </a:extLst>
          </p:cNvPr>
          <p:cNvGrpSpPr/>
          <p:nvPr/>
        </p:nvGrpSpPr>
        <p:grpSpPr>
          <a:xfrm>
            <a:off x="7797522" y="0"/>
            <a:ext cx="4398274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8DAE35-E20C-A68F-0521-FF5E41F85319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9B7445C3-1CBA-E07D-3AA1-6D6E4AD8D986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0B4352-04E9-9624-6E21-388868660762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0A3EF0-86FC-4AB0-8FF0-CCDE0103E7FE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17108A-2231-D0CF-72A7-A4C6F7E3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E264AB-B9A5-F6F0-5024-D3510BDFF5CC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FFE9EF1-0B90-5B81-E286-11AA0D9D0607}"/>
              </a:ext>
            </a:extLst>
          </p:cNvPr>
          <p:cNvSpPr txBox="1"/>
          <p:nvPr/>
        </p:nvSpPr>
        <p:spPr>
          <a:xfrm>
            <a:off x="-142398" y="1617870"/>
            <a:ext cx="9064101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a typeface="Calibri"/>
                <a:cs typeface="Calibri"/>
              </a:rPr>
              <a:t>Tracking Sponsor</a:t>
            </a:r>
          </a:p>
          <a:p>
            <a:pPr algn="ctr"/>
            <a:r>
              <a:rPr lang="en-US" sz="6600" b="1" dirty="0">
                <a:solidFill>
                  <a:srgbClr val="002060"/>
                </a:solidFill>
                <a:ea typeface="Calibri"/>
                <a:cs typeface="Calibri"/>
              </a:rPr>
              <a:t>Progress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703636A7-CDCD-FF3D-53FA-41082EA6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998" y="5978718"/>
            <a:ext cx="1933575" cy="6000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CE71D4-ADC2-E2B5-6937-F1A76994A658}"/>
              </a:ext>
            </a:extLst>
          </p:cNvPr>
          <p:cNvCxnSpPr/>
          <p:nvPr/>
        </p:nvCxnSpPr>
        <p:spPr>
          <a:xfrm flipV="1">
            <a:off x="1750570" y="4402552"/>
            <a:ext cx="5558286" cy="575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115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5D57C-B64E-A0D7-2E84-4072AC684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816E5-0C44-0971-1EFF-093716AC32D5}"/>
              </a:ext>
            </a:extLst>
          </p:cNvPr>
          <p:cNvSpPr/>
          <p:nvPr/>
        </p:nvSpPr>
        <p:spPr>
          <a:xfrm>
            <a:off x="590142" y="0"/>
            <a:ext cx="10684104" cy="6869207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773636-3276-C0F9-3096-639C30303F6B}"/>
              </a:ext>
            </a:extLst>
          </p:cNvPr>
          <p:cNvGrpSpPr/>
          <p:nvPr/>
        </p:nvGrpSpPr>
        <p:grpSpPr>
          <a:xfrm>
            <a:off x="10228695" y="-11206"/>
            <a:ext cx="2123982" cy="6880411"/>
            <a:chOff x="6656751" y="0"/>
            <a:chExt cx="5976701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349934-6072-7BDF-932C-C41FDEA4D448}"/>
                </a:ext>
              </a:extLst>
            </p:cNvPr>
            <p:cNvSpPr/>
            <p:nvPr/>
          </p:nvSpPr>
          <p:spPr>
            <a:xfrm>
              <a:off x="8345048" y="0"/>
              <a:ext cx="4288404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9B837186-76AB-D28F-984F-462077590A96}"/>
                </a:ext>
              </a:extLst>
            </p:cNvPr>
            <p:cNvSpPr/>
            <p:nvPr/>
          </p:nvSpPr>
          <p:spPr>
            <a:xfrm>
              <a:off x="6656751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17B9E4-9A1A-8041-682D-6D6F7D17D726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91D6B7-8478-750A-DE49-7B6EEDF0E5E7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F82CFE-CE77-E4C0-BDC8-AB25BF5CF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01700C-709E-0BBA-9D51-C0EED434CEEC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1840E1B-C779-A613-DFD5-5C7C7FD6AF46}"/>
              </a:ext>
            </a:extLst>
          </p:cNvPr>
          <p:cNvSpPr txBox="1"/>
          <p:nvPr/>
        </p:nvSpPr>
        <p:spPr>
          <a:xfrm>
            <a:off x="1657342" y="114448"/>
            <a:ext cx="788161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u="sng" dirty="0">
                <a:solidFill>
                  <a:srgbClr val="002060"/>
                </a:solidFill>
                <a:ea typeface="Calibri"/>
                <a:cs typeface="Calibri"/>
              </a:rPr>
              <a:t>Check in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E3E1CCD1-0B1B-1CE5-CE75-840B227B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011" y="6079570"/>
            <a:ext cx="1631016" cy="49922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A6E93FC-2B85-AD09-C5CE-8E08B9EDF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53393"/>
              </p:ext>
            </p:extLst>
          </p:nvPr>
        </p:nvGraphicFramePr>
        <p:xfrm>
          <a:off x="829235" y="1053353"/>
          <a:ext cx="936153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499">
                  <a:extLst>
                    <a:ext uri="{9D8B030D-6E8A-4147-A177-3AD203B41FA5}">
                      <a16:colId xmlns:a16="http://schemas.microsoft.com/office/drawing/2014/main" val="678661569"/>
                    </a:ext>
                  </a:extLst>
                </a:gridCol>
                <a:gridCol w="1558635">
                  <a:extLst>
                    <a:ext uri="{9D8B030D-6E8A-4147-A177-3AD203B41FA5}">
                      <a16:colId xmlns:a16="http://schemas.microsoft.com/office/drawing/2014/main" val="796126839"/>
                    </a:ext>
                  </a:extLst>
                </a:gridCol>
                <a:gridCol w="1558634">
                  <a:extLst>
                    <a:ext uri="{9D8B030D-6E8A-4147-A177-3AD203B41FA5}">
                      <a16:colId xmlns:a16="http://schemas.microsoft.com/office/drawing/2014/main" val="750580099"/>
                    </a:ext>
                  </a:extLst>
                </a:gridCol>
                <a:gridCol w="1558634">
                  <a:extLst>
                    <a:ext uri="{9D8B030D-6E8A-4147-A177-3AD203B41FA5}">
                      <a16:colId xmlns:a16="http://schemas.microsoft.com/office/drawing/2014/main" val="3728468312"/>
                    </a:ext>
                  </a:extLst>
                </a:gridCol>
                <a:gridCol w="1558635">
                  <a:extLst>
                    <a:ext uri="{9D8B030D-6E8A-4147-A177-3AD203B41FA5}">
                      <a16:colId xmlns:a16="http://schemas.microsoft.com/office/drawing/2014/main" val="1960845783"/>
                    </a:ext>
                  </a:extLst>
                </a:gridCol>
                <a:gridCol w="1563499">
                  <a:extLst>
                    <a:ext uri="{9D8B030D-6E8A-4147-A177-3AD203B41FA5}">
                      <a16:colId xmlns:a16="http://schemas.microsoft.com/office/drawing/2014/main" val="839910355"/>
                    </a:ext>
                  </a:extLst>
                </a:gridCol>
              </a:tblGrid>
              <a:tr h="297784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Contact 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191068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Prospect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06561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714802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Contact Made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779407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628598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Meeting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522752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914405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Proposal Submitted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77537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523174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Follow-up Meeting Booked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405448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26701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Confirmed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95359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505676"/>
                  </a:ext>
                </a:extLst>
              </a:tr>
              <a:tr h="297784"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Declined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61416"/>
                  </a:ext>
                </a:extLst>
              </a:tr>
              <a:tr h="297784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268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83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AAFA1-04C7-1755-06EB-A7821892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F9BC86-11D0-ABA7-75AE-67CB640E5D99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86E1FC-9E6D-1B75-053F-7C9B919EF047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6100AB-4B04-8260-4E82-0CC84FAC078B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F080C8CD-7BB8-FB85-551C-1EBF043E8224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03D752-5693-2154-092B-73F14169F71B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75D4C1-648D-291F-3BFF-2B1D40D1C244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961808-D11B-3DBD-29C6-45BA95A7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60C8FC-832B-909C-3260-40BA8EF50923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18F9AB-E3E7-B1E8-E404-671C04827D42}"/>
              </a:ext>
            </a:extLst>
          </p:cNvPr>
          <p:cNvSpPr txBox="1"/>
          <p:nvPr/>
        </p:nvSpPr>
        <p:spPr>
          <a:xfrm>
            <a:off x="1706171" y="9283"/>
            <a:ext cx="78816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 u="sng" dirty="0">
                <a:solidFill>
                  <a:srgbClr val="002060"/>
                </a:solidFill>
                <a:ea typeface="Calibri"/>
                <a:cs typeface="Calibri"/>
              </a:rPr>
              <a:t>Discuss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EFC2AAEB-BF8B-B8D7-B8B0-D828E70C1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393C44-5741-A6F6-56A9-FA41E424FD4B}"/>
              </a:ext>
            </a:extLst>
          </p:cNvPr>
          <p:cNvSpPr txBox="1"/>
          <p:nvPr/>
        </p:nvSpPr>
        <p:spPr>
          <a:xfrm>
            <a:off x="1119961" y="1342005"/>
            <a:ext cx="8417314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buNone/>
            </a:pPr>
            <a:r>
              <a:rPr lang="en-GB" sz="2800" b="1" dirty="0">
                <a:solidFill>
                  <a:srgbClr val="193768"/>
                </a:solidFill>
              </a:rPr>
              <a:t>In pairs or 3s discuss the following: </a:t>
            </a:r>
          </a:p>
          <a:p>
            <a:pPr algn="just" rtl="0">
              <a:buNone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Which brands have you seen sponsor HASU Clubs/Societies or Events in the past?</a:t>
            </a:r>
          </a:p>
          <a:p>
            <a:pPr marL="457200" indent="-457200" algn="just">
              <a:buAutoNum type="arabicPeriod"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914400" lvl="1" indent="-457200" algn="just">
              <a:buFont typeface="Courier New"/>
              <a:buChar char="o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What is their motivation with HAU students?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What other brands could you target?</a:t>
            </a:r>
          </a:p>
          <a:p>
            <a:pPr marL="914400" lvl="1" indent="-457200" algn="just">
              <a:buFont typeface="Courier New"/>
              <a:buChar char="o"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914400" lvl="1" indent="-457200" algn="just">
              <a:buFont typeface="Courier New"/>
              <a:buChar char="o"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Optional: If you have secured a sponsor in the past: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What worked well?</a:t>
            </a:r>
          </a:p>
          <a:p>
            <a:pPr marL="914400" lvl="1" indent="-457200" algn="just">
              <a:buFont typeface="Courier New"/>
              <a:buChar char="o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What advice would you share without someone who has never secured a sponsor?</a:t>
            </a:r>
          </a:p>
        </p:txBody>
      </p:sp>
    </p:spTree>
    <p:extLst>
      <p:ext uri="{BB962C8B-B14F-4D97-AF65-F5344CB8AC3E}">
        <p14:creationId xmlns:p14="http://schemas.microsoft.com/office/powerpoint/2010/main" val="2560110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A1B33-0E2E-2D54-05A8-4E31036D6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DDA96C-B58F-70FB-F351-8E05FBC09410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A32BB6-1BD6-5D1F-A74F-7F6879C19878}"/>
              </a:ext>
            </a:extLst>
          </p:cNvPr>
          <p:cNvGrpSpPr/>
          <p:nvPr/>
        </p:nvGrpSpPr>
        <p:grpSpPr>
          <a:xfrm>
            <a:off x="7797522" y="0"/>
            <a:ext cx="4398274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DCFC57-0975-8317-425F-F1E5E6ABD6B9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EF556DE2-28EE-E156-6C65-7EB444EC75F1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EB4AC0-BA56-8AC0-E941-75D98B454585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8662AE-1385-FBC3-B311-70A3D3DB2D26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82E481-0379-C2F5-4864-ABE674B7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0C49DC-7954-1659-3539-62932167952C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133FB7-16C4-B4CE-5630-780F0D62D55C}"/>
              </a:ext>
            </a:extLst>
          </p:cNvPr>
          <p:cNvSpPr txBox="1"/>
          <p:nvPr/>
        </p:nvSpPr>
        <p:spPr>
          <a:xfrm>
            <a:off x="-27379" y="2322361"/>
            <a:ext cx="906410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a typeface="Calibri"/>
                <a:cs typeface="Calibri"/>
              </a:rPr>
              <a:t>Questions?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DF8D6E4E-306A-9BC8-67FF-0B9A933BC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998" y="5978718"/>
            <a:ext cx="1933575" cy="6000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1E21E5-4783-91CF-89BF-8E11CAF91A33}"/>
              </a:ext>
            </a:extLst>
          </p:cNvPr>
          <p:cNvCxnSpPr/>
          <p:nvPr/>
        </p:nvCxnSpPr>
        <p:spPr>
          <a:xfrm flipV="1">
            <a:off x="1728158" y="4087096"/>
            <a:ext cx="5558286" cy="575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536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977" y="0"/>
            <a:ext cx="12457953" cy="1105674"/>
            <a:chOff x="0" y="0"/>
            <a:chExt cx="6960634" cy="617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60634" cy="617773"/>
            </a:xfrm>
            <a:custGeom>
              <a:avLst/>
              <a:gdLst/>
              <a:ahLst/>
              <a:cxnLst/>
              <a:rect l="l" t="t" r="r" b="b"/>
              <a:pathLst>
                <a:path w="6960634" h="617773">
                  <a:moveTo>
                    <a:pt x="0" y="0"/>
                  </a:moveTo>
                  <a:lnTo>
                    <a:pt x="6960634" y="0"/>
                  </a:lnTo>
                  <a:lnTo>
                    <a:pt x="6960634" y="617773"/>
                  </a:lnTo>
                  <a:lnTo>
                    <a:pt x="0" y="6177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960634" cy="627298"/>
            </a:xfrm>
            <a:prstGeom prst="rect">
              <a:avLst/>
            </a:prstGeom>
          </p:spPr>
          <p:txBody>
            <a:bodyPr lIns="32584" tIns="32584" rIns="32584" bIns="32584" rtlCol="0" anchor="ctr"/>
            <a:lstStyle/>
            <a:p>
              <a:pPr algn="ctr" defTabSz="609630">
                <a:lnSpc>
                  <a:spcPts val="9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272239" y="79025"/>
            <a:ext cx="1719636" cy="529778"/>
          </a:xfrm>
          <a:custGeom>
            <a:avLst/>
            <a:gdLst/>
            <a:ahLst/>
            <a:cxnLst/>
            <a:rect l="l" t="t" r="r" b="b"/>
            <a:pathLst>
              <a:path w="2579454" h="794667">
                <a:moveTo>
                  <a:pt x="0" y="0"/>
                </a:moveTo>
                <a:lnTo>
                  <a:pt x="2579454" y="0"/>
                </a:lnTo>
                <a:lnTo>
                  <a:pt x="2579454" y="794667"/>
                </a:lnTo>
                <a:lnTo>
                  <a:pt x="0" y="794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2131038" y="45293"/>
            <a:ext cx="3462952" cy="1054031"/>
            <a:chOff x="0" y="0"/>
            <a:chExt cx="1934856" cy="5889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4856" cy="588919"/>
            </a:xfrm>
            <a:custGeom>
              <a:avLst/>
              <a:gdLst/>
              <a:ahLst/>
              <a:cxnLst/>
              <a:rect l="l" t="t" r="r" b="b"/>
              <a:pathLst>
                <a:path w="1934856" h="588919">
                  <a:moveTo>
                    <a:pt x="0" y="0"/>
                  </a:moveTo>
                  <a:lnTo>
                    <a:pt x="1934856" y="0"/>
                  </a:lnTo>
                  <a:lnTo>
                    <a:pt x="1934856" y="588919"/>
                  </a:lnTo>
                  <a:lnTo>
                    <a:pt x="0" y="5889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934856" cy="607969"/>
            </a:xfrm>
            <a:prstGeom prst="rect">
              <a:avLst/>
            </a:prstGeom>
          </p:spPr>
          <p:txBody>
            <a:bodyPr lIns="32584" tIns="32584" rIns="32584" bIns="32584" rtlCol="0" anchor="ctr"/>
            <a:lstStyle/>
            <a:p>
              <a:pPr defTabSz="609630">
                <a:lnSpc>
                  <a:spcPts val="2309"/>
                </a:lnSpc>
              </a:pPr>
              <a:r>
                <a:rPr lang="en-US" sz="1924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AGENDA</a:t>
              </a:r>
            </a:p>
            <a:p>
              <a:pPr defTabSz="609630">
                <a:lnSpc>
                  <a:spcPts val="2309"/>
                </a:lnSpc>
              </a:pPr>
              <a:r>
                <a:rPr lang="en-US" sz="1924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Tuesday 23rd September</a:t>
              </a:r>
            </a:p>
            <a:p>
              <a:pPr defTabSz="609630">
                <a:lnSpc>
                  <a:spcPts val="1989"/>
                </a:lnSpc>
              </a:pPr>
              <a:r>
                <a:rPr lang="en-US" sz="1657" b="1" i="1">
                  <a:solidFill>
                    <a:srgbClr val="000000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Afternoon Sessions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8239" y="70748"/>
            <a:ext cx="1464513" cy="1039855"/>
            <a:chOff x="0" y="0"/>
            <a:chExt cx="2929025" cy="207971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929025" cy="2079710"/>
              <a:chOff x="0" y="0"/>
              <a:chExt cx="465358" cy="33042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65358" cy="330421"/>
              </a:xfrm>
              <a:custGeom>
                <a:avLst/>
                <a:gdLst/>
                <a:ahLst/>
                <a:cxnLst/>
                <a:rect l="l" t="t" r="r" b="b"/>
                <a:pathLst>
                  <a:path w="465358" h="330421">
                    <a:moveTo>
                      <a:pt x="0" y="0"/>
                    </a:moveTo>
                    <a:lnTo>
                      <a:pt x="465358" y="0"/>
                    </a:lnTo>
                    <a:lnTo>
                      <a:pt x="465358" y="330421"/>
                    </a:lnTo>
                    <a:lnTo>
                      <a:pt x="0" y="330421"/>
                    </a:lnTo>
                    <a:close/>
                  </a:path>
                </a:pathLst>
              </a:custGeom>
              <a:solidFill>
                <a:srgbClr val="022169"/>
              </a:solidFill>
            </p:spPr>
            <p:txBody>
              <a:bodyPr/>
              <a:lstStyle/>
              <a:p>
                <a:pPr defTabSz="609630"/>
                <a:endParaRPr lang="en-GB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465358" cy="339946"/>
              </a:xfrm>
              <a:prstGeom prst="rect">
                <a:avLst/>
              </a:prstGeom>
            </p:spPr>
            <p:txBody>
              <a:bodyPr lIns="32109" tIns="32109" rIns="32109" bIns="32109" rtlCol="0" anchor="ctr"/>
              <a:lstStyle/>
              <a:p>
                <a:pPr algn="ctr" defTabSz="609630">
                  <a:lnSpc>
                    <a:spcPts val="9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441316" y="1516103"/>
              <a:ext cx="760286" cy="475178"/>
            </a:xfrm>
            <a:custGeom>
              <a:avLst/>
              <a:gdLst/>
              <a:ahLst/>
              <a:cxnLst/>
              <a:rect l="l" t="t" r="r" b="b"/>
              <a:pathLst>
                <a:path w="760286" h="475178">
                  <a:moveTo>
                    <a:pt x="0" y="0"/>
                  </a:moveTo>
                  <a:lnTo>
                    <a:pt x="760286" y="0"/>
                  </a:lnTo>
                  <a:lnTo>
                    <a:pt x="760286" y="475178"/>
                  </a:lnTo>
                  <a:lnTo>
                    <a:pt x="0" y="475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274267" y="1470394"/>
              <a:ext cx="529926" cy="529926"/>
            </a:xfrm>
            <a:custGeom>
              <a:avLst/>
              <a:gdLst/>
              <a:ahLst/>
              <a:cxnLst/>
              <a:rect l="l" t="t" r="r" b="b"/>
              <a:pathLst>
                <a:path w="529926" h="529926">
                  <a:moveTo>
                    <a:pt x="0" y="0"/>
                  </a:moveTo>
                  <a:lnTo>
                    <a:pt x="529926" y="0"/>
                  </a:lnTo>
                  <a:lnTo>
                    <a:pt x="529926" y="529926"/>
                  </a:lnTo>
                  <a:lnTo>
                    <a:pt x="0" y="529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8689" y="1470394"/>
              <a:ext cx="554896" cy="529926"/>
            </a:xfrm>
            <a:custGeom>
              <a:avLst/>
              <a:gdLst/>
              <a:ahLst/>
              <a:cxnLst/>
              <a:rect l="l" t="t" r="r" b="b"/>
              <a:pathLst>
                <a:path w="554896" h="529926">
                  <a:moveTo>
                    <a:pt x="0" y="0"/>
                  </a:moveTo>
                  <a:lnTo>
                    <a:pt x="554896" y="0"/>
                  </a:lnTo>
                  <a:lnTo>
                    <a:pt x="554896" y="529926"/>
                  </a:lnTo>
                  <a:lnTo>
                    <a:pt x="0" y="529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840740" y="1479433"/>
              <a:ext cx="559397" cy="511848"/>
            </a:xfrm>
            <a:custGeom>
              <a:avLst/>
              <a:gdLst/>
              <a:ahLst/>
              <a:cxnLst/>
              <a:rect l="l" t="t" r="r" b="b"/>
              <a:pathLst>
                <a:path w="559397" h="511848">
                  <a:moveTo>
                    <a:pt x="0" y="0"/>
                  </a:moveTo>
                  <a:lnTo>
                    <a:pt x="559397" y="0"/>
                  </a:lnTo>
                  <a:lnTo>
                    <a:pt x="559397" y="511848"/>
                  </a:lnTo>
                  <a:lnTo>
                    <a:pt x="0" y="511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-2564723">
              <a:off x="135565" y="153875"/>
              <a:ext cx="599446" cy="373155"/>
            </a:xfrm>
            <a:custGeom>
              <a:avLst/>
              <a:gdLst/>
              <a:ahLst/>
              <a:cxnLst/>
              <a:rect l="l" t="t" r="r" b="b"/>
              <a:pathLst>
                <a:path w="599446" h="373155">
                  <a:moveTo>
                    <a:pt x="0" y="0"/>
                  </a:moveTo>
                  <a:lnTo>
                    <a:pt x="599446" y="0"/>
                  </a:lnTo>
                  <a:lnTo>
                    <a:pt x="599446" y="373156"/>
                  </a:lnTo>
                  <a:lnTo>
                    <a:pt x="0" y="373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784590" y="85133"/>
              <a:ext cx="656661" cy="535529"/>
            </a:xfrm>
            <a:custGeom>
              <a:avLst/>
              <a:gdLst/>
              <a:ahLst/>
              <a:cxnLst/>
              <a:rect l="l" t="t" r="r" b="b"/>
              <a:pathLst>
                <a:path w="656661" h="535529">
                  <a:moveTo>
                    <a:pt x="0" y="0"/>
                  </a:moveTo>
                  <a:lnTo>
                    <a:pt x="656661" y="0"/>
                  </a:lnTo>
                  <a:lnTo>
                    <a:pt x="656661" y="535529"/>
                  </a:lnTo>
                  <a:lnTo>
                    <a:pt x="0" y="53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588467" y="85133"/>
              <a:ext cx="510640" cy="510640"/>
            </a:xfrm>
            <a:custGeom>
              <a:avLst/>
              <a:gdLst/>
              <a:ahLst/>
              <a:cxnLst/>
              <a:rect l="l" t="t" r="r" b="b"/>
              <a:pathLst>
                <a:path w="510640" h="510640">
                  <a:moveTo>
                    <a:pt x="0" y="0"/>
                  </a:moveTo>
                  <a:lnTo>
                    <a:pt x="510641" y="0"/>
                  </a:lnTo>
                  <a:lnTo>
                    <a:pt x="510641" y="510640"/>
                  </a:lnTo>
                  <a:lnTo>
                    <a:pt x="0" y="510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201686" y="52110"/>
              <a:ext cx="601575" cy="601575"/>
            </a:xfrm>
            <a:custGeom>
              <a:avLst/>
              <a:gdLst/>
              <a:ahLst/>
              <a:cxnLst/>
              <a:rect l="l" t="t" r="r" b="b"/>
              <a:pathLst>
                <a:path w="601575" h="601575">
                  <a:moveTo>
                    <a:pt x="0" y="0"/>
                  </a:moveTo>
                  <a:lnTo>
                    <a:pt x="601575" y="0"/>
                  </a:lnTo>
                  <a:lnTo>
                    <a:pt x="601575" y="601575"/>
                  </a:lnTo>
                  <a:lnTo>
                    <a:pt x="0" y="601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30334"/>
              <a:ext cx="2929025" cy="688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434"/>
                </a:lnSpc>
              </a:pPr>
              <a:r>
                <a:rPr lang="en-US" sz="1024">
                  <a:solidFill>
                    <a:srgbClr val="FEDD00"/>
                  </a:solidFill>
                  <a:latin typeface="Intro Inline"/>
                  <a:ea typeface="Intro Inline"/>
                  <a:cs typeface="Intro Inline"/>
                  <a:sym typeface="Intro Inline"/>
                </a:rPr>
                <a:t>Student Leaders TRaining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9863584" y="5319418"/>
            <a:ext cx="1144149" cy="1106964"/>
          </a:xfrm>
          <a:custGeom>
            <a:avLst/>
            <a:gdLst/>
            <a:ahLst/>
            <a:cxnLst/>
            <a:rect l="l" t="t" r="r" b="b"/>
            <a:pathLst>
              <a:path w="1716223" h="1660446">
                <a:moveTo>
                  <a:pt x="0" y="0"/>
                </a:moveTo>
                <a:lnTo>
                  <a:pt x="1716223" y="0"/>
                </a:lnTo>
                <a:lnTo>
                  <a:pt x="1716223" y="1660446"/>
                </a:lnTo>
                <a:lnTo>
                  <a:pt x="0" y="166044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18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8494743" y="3453985"/>
            <a:ext cx="349747" cy="355977"/>
          </a:xfrm>
          <a:custGeom>
            <a:avLst/>
            <a:gdLst/>
            <a:ahLst/>
            <a:cxnLst/>
            <a:rect l="l" t="t" r="r" b="b"/>
            <a:pathLst>
              <a:path w="524621" h="533966">
                <a:moveTo>
                  <a:pt x="0" y="0"/>
                </a:moveTo>
                <a:lnTo>
                  <a:pt x="524621" y="0"/>
                </a:lnTo>
                <a:lnTo>
                  <a:pt x="524621" y="533966"/>
                </a:lnTo>
                <a:lnTo>
                  <a:pt x="0" y="53396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345390" y="2358601"/>
            <a:ext cx="438865" cy="274291"/>
          </a:xfrm>
          <a:custGeom>
            <a:avLst/>
            <a:gdLst/>
            <a:ahLst/>
            <a:cxnLst/>
            <a:rect l="l" t="t" r="r" b="b"/>
            <a:pathLst>
              <a:path w="658298" h="411436">
                <a:moveTo>
                  <a:pt x="0" y="0"/>
                </a:moveTo>
                <a:lnTo>
                  <a:pt x="658298" y="0"/>
                </a:lnTo>
                <a:lnTo>
                  <a:pt x="658298" y="411436"/>
                </a:lnTo>
                <a:lnTo>
                  <a:pt x="0" y="411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461566" y="1681292"/>
            <a:ext cx="132200" cy="536853"/>
          </a:xfrm>
          <a:custGeom>
            <a:avLst/>
            <a:gdLst/>
            <a:ahLst/>
            <a:cxnLst/>
            <a:rect l="l" t="t" r="r" b="b"/>
            <a:pathLst>
              <a:path w="198300" h="805279">
                <a:moveTo>
                  <a:pt x="0" y="0"/>
                </a:moveTo>
                <a:lnTo>
                  <a:pt x="198300" y="0"/>
                </a:lnTo>
                <a:lnTo>
                  <a:pt x="198300" y="805279"/>
                </a:lnTo>
                <a:lnTo>
                  <a:pt x="0" y="8052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748204" y="5579635"/>
            <a:ext cx="115677" cy="469757"/>
          </a:xfrm>
          <a:custGeom>
            <a:avLst/>
            <a:gdLst/>
            <a:ahLst/>
            <a:cxnLst/>
            <a:rect l="l" t="t" r="r" b="b"/>
            <a:pathLst>
              <a:path w="173516" h="704636">
                <a:moveTo>
                  <a:pt x="0" y="0"/>
                </a:moveTo>
                <a:lnTo>
                  <a:pt x="173516" y="0"/>
                </a:lnTo>
                <a:lnTo>
                  <a:pt x="173516" y="704636"/>
                </a:lnTo>
                <a:lnTo>
                  <a:pt x="0" y="70463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7170289" y="2332726"/>
            <a:ext cx="897581" cy="879630"/>
          </a:xfrm>
          <a:custGeom>
            <a:avLst/>
            <a:gdLst/>
            <a:ahLst/>
            <a:cxnLst/>
            <a:rect l="l" t="t" r="r" b="b"/>
            <a:pathLst>
              <a:path w="1346372" h="1319445">
                <a:moveTo>
                  <a:pt x="0" y="0"/>
                </a:moveTo>
                <a:lnTo>
                  <a:pt x="1346373" y="0"/>
                </a:lnTo>
                <a:lnTo>
                  <a:pt x="1346373" y="1319445"/>
                </a:lnTo>
                <a:lnTo>
                  <a:pt x="0" y="1319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25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25035" y="2993579"/>
            <a:ext cx="2851468" cy="29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503"/>
              </a:lnSpc>
            </a:pPr>
            <a:r>
              <a:rPr lang="en-US" sz="1787" b="1">
                <a:solidFill>
                  <a:srgbClr val="FEDD00"/>
                </a:solidFill>
                <a:latin typeface="Roboto Bold"/>
                <a:ea typeface="Roboto Bold"/>
                <a:cs typeface="Roboto Bold"/>
                <a:sym typeface="Roboto Bold"/>
              </a:rPr>
              <a:t>Breakout Sessions 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4584" y="3441285"/>
            <a:ext cx="3588681" cy="66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716"/>
              </a:lnSpc>
            </a:pPr>
            <a:r>
              <a:rPr lang="en-US" sz="1940">
                <a:solidFill>
                  <a:srgbClr val="FFFFFF"/>
                </a:solidFill>
                <a:latin typeface="Effra Heavy"/>
                <a:ea typeface="Effra Heavy"/>
                <a:cs typeface="Effra Heavy"/>
                <a:sym typeface="Effra Heavy"/>
              </a:rPr>
              <a:t>Recruitment, Retention and HASU Fair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906823" y="3428585"/>
            <a:ext cx="3023563" cy="340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936"/>
              </a:lnSpc>
            </a:pPr>
            <a:r>
              <a:rPr lang="en-US" sz="2097">
                <a:solidFill>
                  <a:srgbClr val="FFFFFF"/>
                </a:solidFill>
                <a:latin typeface="Effra Heavy"/>
                <a:ea typeface="Effra Heavy"/>
                <a:cs typeface="Effra Heavy"/>
                <a:sym typeface="Effra Heavy"/>
              </a:rPr>
              <a:t>Transport Support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0028" y="3441285"/>
            <a:ext cx="211070" cy="31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716"/>
              </a:lnSpc>
            </a:pPr>
            <a:r>
              <a:rPr lang="en-US" sz="1940">
                <a:solidFill>
                  <a:srgbClr val="FFFFFF"/>
                </a:solidFill>
                <a:latin typeface="Effra Heavy"/>
                <a:ea typeface="Effra Heavy"/>
                <a:cs typeface="Effra Heavy"/>
                <a:sym typeface="Effra Heavy"/>
              </a:rPr>
              <a:t>4.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514947" y="3428585"/>
            <a:ext cx="210651" cy="71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36"/>
              </a:lnSpc>
            </a:pPr>
            <a:r>
              <a:rPr lang="en-US" sz="2097">
                <a:solidFill>
                  <a:srgbClr val="FFFFFF"/>
                </a:solidFill>
                <a:latin typeface="Effra Heavy"/>
                <a:ea typeface="Effra Heavy"/>
                <a:cs typeface="Effra Heavy"/>
                <a:sym typeface="Effra Heavy"/>
              </a:rPr>
              <a:t>5.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1636" y="4129393"/>
            <a:ext cx="3591630" cy="45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75"/>
              </a:lnSpc>
            </a:pPr>
            <a:r>
              <a:rPr lang="en-US" sz="141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Trainer: Maisie Glock  (Activities Coordr.)</a:t>
            </a:r>
          </a:p>
          <a:p>
            <a:pPr defTabSz="609630">
              <a:lnSpc>
                <a:spcPts val="1729"/>
              </a:lnSpc>
            </a:pPr>
            <a:r>
              <a:rPr lang="en-US" sz="1235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Target: Charity execs, Social execs, any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1636" y="4616672"/>
            <a:ext cx="2821743" cy="25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22"/>
              </a:lnSpc>
            </a:pPr>
            <a:r>
              <a:rPr lang="en-US" sz="1587">
                <a:solidFill>
                  <a:srgbClr val="FF751F"/>
                </a:solidFill>
                <a:latin typeface="Effra Heavy"/>
                <a:ea typeface="Effra Heavy"/>
                <a:cs typeface="Effra Heavy"/>
                <a:sym typeface="Effra Heavy"/>
              </a:rPr>
              <a:t>Room: Weston Lecture Theatre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495947" y="4753887"/>
            <a:ext cx="1895634" cy="280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402"/>
              </a:lnSpc>
            </a:pPr>
            <a:r>
              <a:rPr lang="en-US" sz="1715">
                <a:solidFill>
                  <a:srgbClr val="FF751F"/>
                </a:solidFill>
                <a:latin typeface="Effra Heavy"/>
                <a:ea typeface="Effra Heavy"/>
                <a:cs typeface="Effra Heavy"/>
                <a:sym typeface="Effra Heavy"/>
              </a:rPr>
              <a:t>Room: WF1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35881" y="3450130"/>
            <a:ext cx="1322927" cy="31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728"/>
              </a:lnSpc>
            </a:pPr>
            <a:r>
              <a:rPr lang="en-US" sz="1949">
                <a:solidFill>
                  <a:srgbClr val="FFFFFF"/>
                </a:solidFill>
                <a:latin typeface="Effra Heavy"/>
                <a:ea typeface="Effra Heavy"/>
                <a:cs typeface="Effra Heavy"/>
                <a:sym typeface="Effra Heavy"/>
              </a:rPr>
              <a:t>Quiet Room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35881" y="4377046"/>
            <a:ext cx="1322927" cy="25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2"/>
              </a:lnSpc>
            </a:pPr>
            <a:r>
              <a:rPr lang="en-US" sz="1594">
                <a:solidFill>
                  <a:srgbClr val="FF751F"/>
                </a:solidFill>
                <a:latin typeface="Effra Heavy"/>
                <a:ea typeface="Effra Heavy"/>
                <a:cs typeface="Effra Heavy"/>
                <a:sym typeface="Effra Heavy"/>
              </a:rPr>
              <a:t>Room: WG2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35881" y="3784562"/>
            <a:ext cx="2999555" cy="54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32"/>
              </a:lnSpc>
            </a:pPr>
            <a:r>
              <a:rPr lang="en-US" sz="1594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Reserved space for attendees needing a quiet break.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04070" y="6254512"/>
            <a:ext cx="952189" cy="35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019"/>
              </a:lnSpc>
            </a:pPr>
            <a:r>
              <a:rPr lang="en-US" sz="2156">
                <a:solidFill>
                  <a:srgbClr val="FEDD00"/>
                </a:solidFill>
                <a:latin typeface="Intro Inline"/>
                <a:ea typeface="Intro Inline"/>
                <a:cs typeface="Intro Inline"/>
                <a:sym typeface="Intro Inline"/>
              </a:rPr>
              <a:t>16:30 -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01589" y="6260862"/>
            <a:ext cx="4646378" cy="26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64"/>
              </a:lnSpc>
            </a:pPr>
            <a:r>
              <a:rPr lang="en-US" sz="1617" b="1">
                <a:solidFill>
                  <a:srgbClr val="FEDD00"/>
                </a:solidFill>
                <a:latin typeface="Roboto Bold"/>
                <a:ea typeface="Roboto Bold"/>
                <a:cs typeface="Roboto Bold"/>
                <a:sym typeface="Roboto Bold"/>
              </a:rPr>
              <a:t>Committee Training Finish.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6527" y="1198284"/>
            <a:ext cx="1081599" cy="42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11"/>
              </a:lnSpc>
            </a:pPr>
            <a:r>
              <a:rPr lang="en-US" sz="2579">
                <a:solidFill>
                  <a:srgbClr val="FEDD00"/>
                </a:solidFill>
                <a:latin typeface="Intro Inline"/>
                <a:ea typeface="Intro Inline"/>
                <a:cs typeface="Intro Inline"/>
                <a:sym typeface="Intro Inline"/>
              </a:rPr>
              <a:t>14:10 -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49375" y="1176994"/>
            <a:ext cx="3167304" cy="340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934"/>
              </a:lnSpc>
            </a:pPr>
            <a:r>
              <a:rPr lang="en-US" sz="2095" b="1">
                <a:solidFill>
                  <a:srgbClr val="FEDD00"/>
                </a:solidFill>
                <a:latin typeface="Roboto Bold"/>
                <a:ea typeface="Roboto Bold"/>
                <a:cs typeface="Roboto Bold"/>
                <a:sym typeface="Roboto Bold"/>
              </a:rPr>
              <a:t>Planning Safe Socials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80279" y="1619098"/>
            <a:ext cx="9073844" cy="27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8076" lvl="1" indent="-174038" defTabSz="609630">
              <a:lnSpc>
                <a:spcPts val="2257"/>
              </a:lnSpc>
              <a:buFont typeface="Arial"/>
              <a:buChar char="•"/>
            </a:pPr>
            <a:r>
              <a:rPr lang="en-US" sz="1612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Students will be divided into groups and assigned space across breakout rooms.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21138" y="1903008"/>
            <a:ext cx="10185062" cy="39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79"/>
              </a:lnSpc>
            </a:pPr>
            <a:r>
              <a:rPr lang="en-US" sz="1128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Trainers: Maisie Glock (Activities Coordinator), Heather Dawson (Activities and Marketing Assistant), Michael Gale (Union Director),, Erin Spruce (Vice-President)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07098" y="2339076"/>
            <a:ext cx="4039833" cy="268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57"/>
              </a:lnSpc>
            </a:pPr>
            <a:r>
              <a:rPr lang="en-US" sz="1612">
                <a:solidFill>
                  <a:srgbClr val="FFFFFF"/>
                </a:solidFill>
                <a:latin typeface="Effra Heavy"/>
                <a:ea typeface="Effra Heavy"/>
                <a:cs typeface="Effra Heavy"/>
                <a:sym typeface="Effra Heavy"/>
              </a:rPr>
              <a:t>Various Rooms, Weston building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80028" y="2963092"/>
            <a:ext cx="997409" cy="386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37"/>
              </a:lnSpc>
            </a:pPr>
            <a:r>
              <a:rPr lang="en-US" sz="2383">
                <a:solidFill>
                  <a:srgbClr val="FEDD00"/>
                </a:solidFill>
                <a:latin typeface="Intro Inline"/>
                <a:ea typeface="Intro Inline"/>
                <a:cs typeface="Intro Inline"/>
                <a:sym typeface="Intro Inline"/>
              </a:rPr>
              <a:t>15:10 -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514948" y="3871323"/>
            <a:ext cx="3806050" cy="763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135"/>
              </a:lnSpc>
            </a:pPr>
            <a:r>
              <a:rPr lang="en-US" sz="1525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Trainer: Heather Dawson (Activities and Marketing Asst.)</a:t>
            </a:r>
          </a:p>
          <a:p>
            <a:pPr defTabSz="609630">
              <a:lnSpc>
                <a:spcPts val="1868"/>
              </a:lnSpc>
            </a:pPr>
            <a:r>
              <a:rPr lang="en-US" sz="1334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Target: Secretaries, BUCS Captains, Any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97720" y="5102456"/>
            <a:ext cx="1021497" cy="37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59"/>
              </a:lnSpc>
            </a:pPr>
            <a:r>
              <a:rPr lang="en-US" sz="2257">
                <a:solidFill>
                  <a:srgbClr val="FEDD00"/>
                </a:solidFill>
                <a:latin typeface="Intro Inline"/>
                <a:ea typeface="Intro Inline"/>
                <a:cs typeface="Intro Inline"/>
                <a:sym typeface="Intro Inline"/>
              </a:rPr>
              <a:t>16:00 -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77034" y="5554235"/>
            <a:ext cx="7939797" cy="49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573" lvl="1" indent="-152287" defTabSz="609630">
              <a:lnSpc>
                <a:spcPts val="1975"/>
              </a:lnSpc>
              <a:buFont typeface="Arial"/>
              <a:buChar char="•"/>
            </a:pPr>
            <a:r>
              <a:rPr lang="en-US" sz="141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HASU Awards and Best Practice (Maisie Glock - Activities Coordinator)</a:t>
            </a:r>
          </a:p>
          <a:p>
            <a:pPr marL="304573" lvl="1" indent="-152287" defTabSz="609630">
              <a:lnSpc>
                <a:spcPts val="1975"/>
              </a:lnSpc>
              <a:buFont typeface="Arial"/>
              <a:buChar char="•"/>
            </a:pPr>
            <a:r>
              <a:rPr lang="en-US" sz="141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Reflecting on Training and Going Forwards (Stephen and Julia)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AE76-C03A-9154-1E43-7AA78CAA9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FA425F-20C2-1012-E754-0EB4EC07365D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A04067-37B4-2F18-27A7-66D98CCC63FD}"/>
              </a:ext>
            </a:extLst>
          </p:cNvPr>
          <p:cNvGrpSpPr/>
          <p:nvPr/>
        </p:nvGrpSpPr>
        <p:grpSpPr>
          <a:xfrm>
            <a:off x="7797522" y="0"/>
            <a:ext cx="4398274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6291BC-BF9E-FC99-96A5-B2DDE08D3087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DBCE1CB4-5857-253F-A0FB-9219BB951F1F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A2BD3C-49C1-55ED-8B44-CF327978586F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2D07EE-AF6B-039E-1A2F-3F0A5CA31B9D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1E1EDA-A2B9-F451-1249-947A43C9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368C10-0C12-5625-712A-B40D13E5970C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904547-871A-74E2-3215-DE43AD5972F6}"/>
              </a:ext>
            </a:extLst>
          </p:cNvPr>
          <p:cNvSpPr txBox="1"/>
          <p:nvPr/>
        </p:nvSpPr>
        <p:spPr>
          <a:xfrm>
            <a:off x="-142398" y="1617870"/>
            <a:ext cx="906410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a typeface="Calibri"/>
                <a:cs typeface="Calibri"/>
              </a:rPr>
              <a:t>Logo Quiz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4F9B38BE-AB0C-64B3-44AE-BD00200B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998" y="5978718"/>
            <a:ext cx="1933575" cy="600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B76861-7269-CF5C-AC92-E252C07A3911}"/>
              </a:ext>
            </a:extLst>
          </p:cNvPr>
          <p:cNvSpPr txBox="1"/>
          <p:nvPr/>
        </p:nvSpPr>
        <p:spPr>
          <a:xfrm>
            <a:off x="1619806" y="3843812"/>
            <a:ext cx="60442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ea typeface="Calibri"/>
                <a:cs typeface="Calibri" panose="020F0502020204030204"/>
              </a:rPr>
              <a:t>Complete the handouts – 10 mins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5F2494-6F0B-E57B-EABE-E2385EC33898}"/>
              </a:ext>
            </a:extLst>
          </p:cNvPr>
          <p:cNvCxnSpPr/>
          <p:nvPr/>
        </p:nvCxnSpPr>
        <p:spPr>
          <a:xfrm flipV="1">
            <a:off x="1728158" y="3281964"/>
            <a:ext cx="5558286" cy="575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03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9407C-9DC1-78D1-1336-C3661BF28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655621-68CD-8095-74D7-5B4A38C17242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2FC90D-20C8-E569-9482-45756DE6F86F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9E1830-AC2A-D288-4BC7-16CD0DAB6F57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4B41131D-7F3F-CFB8-C8A9-B9555E54CD11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2D3A7B-A30C-48BA-BE29-A9DB8242EE00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70DC76-4FE7-CDB8-FEDE-7841300340B9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188CE6-F5DD-291C-941A-25BF16D8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54D2C2-41CC-26A0-F76E-41511DBB242C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7368E7-743A-EC9D-B431-F0F5CBF28F58}"/>
              </a:ext>
            </a:extLst>
          </p:cNvPr>
          <p:cNvSpPr txBox="1"/>
          <p:nvPr/>
        </p:nvSpPr>
        <p:spPr>
          <a:xfrm>
            <a:off x="979922" y="265471"/>
            <a:ext cx="9064101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u="sng" dirty="0">
                <a:solidFill>
                  <a:srgbClr val="002060"/>
                </a:solidFill>
                <a:ea typeface="Calibri"/>
                <a:cs typeface="Calibri"/>
              </a:rPr>
              <a:t>Identify the brands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A5B3CD2C-C6CD-C883-5429-60590BA1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159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970A58-6B34-4EBA-7ABF-E4069E4E8356}"/>
              </a:ext>
            </a:extLst>
          </p:cNvPr>
          <p:cNvSpPr txBox="1"/>
          <p:nvPr/>
        </p:nvSpPr>
        <p:spPr>
          <a:xfrm>
            <a:off x="1364837" y="1638938"/>
            <a:ext cx="3855162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1. Aldi </a:t>
            </a:r>
          </a:p>
          <a:p>
            <a:r>
              <a:rPr lang="en-GB" sz="2400" dirty="0"/>
              <a:t>2. Nando’s </a:t>
            </a:r>
          </a:p>
          <a:p>
            <a:r>
              <a:rPr lang="en-GB" sz="2400" dirty="0"/>
              <a:t>3. Premier Inn</a:t>
            </a:r>
          </a:p>
          <a:p>
            <a:r>
              <a:rPr lang="en-GB" sz="2400" dirty="0"/>
              <a:t>4. Airfix </a:t>
            </a:r>
          </a:p>
          <a:p>
            <a:r>
              <a:rPr lang="en-GB" sz="2400" dirty="0"/>
              <a:t>5. Ralph Lauren </a:t>
            </a:r>
          </a:p>
          <a:p>
            <a:r>
              <a:rPr lang="en-GB" sz="2400" dirty="0"/>
              <a:t>6. Lacoste </a:t>
            </a:r>
          </a:p>
          <a:p>
            <a:r>
              <a:rPr lang="en-GB" sz="2400" dirty="0"/>
              <a:t>7. Ferrari </a:t>
            </a:r>
          </a:p>
          <a:p>
            <a:r>
              <a:rPr lang="en-GB" sz="2400" dirty="0"/>
              <a:t>8. Wall’s (ice cream) </a:t>
            </a:r>
          </a:p>
          <a:p>
            <a:r>
              <a:rPr lang="en-GB" sz="2400" dirty="0"/>
              <a:t>9. Toyota </a:t>
            </a:r>
          </a:p>
          <a:p>
            <a:r>
              <a:rPr lang="en-GB" sz="2400" dirty="0"/>
              <a:t>10. B&amp;M (B&amp;M Bargains) </a:t>
            </a:r>
          </a:p>
          <a:p>
            <a:r>
              <a:rPr lang="en-GB" sz="2400" dirty="0"/>
              <a:t>11. Specsavers </a:t>
            </a:r>
          </a:p>
          <a:p>
            <a:r>
              <a:rPr lang="en-GB" sz="2400" dirty="0"/>
              <a:t>12. Monster Energy </a:t>
            </a:r>
          </a:p>
          <a:p>
            <a:r>
              <a:rPr lang="en-GB" sz="2400" dirty="0"/>
              <a:t>13. Greggs</a:t>
            </a: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AC10B-0299-141E-794A-3BE35B87F305}"/>
              </a:ext>
            </a:extLst>
          </p:cNvPr>
          <p:cNvSpPr txBox="1"/>
          <p:nvPr/>
        </p:nvSpPr>
        <p:spPr>
          <a:xfrm>
            <a:off x="6040568" y="1638938"/>
            <a:ext cx="38551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14. Levi’s </a:t>
            </a:r>
          </a:p>
          <a:p>
            <a:r>
              <a:rPr lang="en-GB" sz="2400" dirty="0"/>
              <a:t>15. DHL </a:t>
            </a:r>
          </a:p>
          <a:p>
            <a:r>
              <a:rPr lang="en-GB" sz="2400" dirty="0"/>
              <a:t>16. Google Chrome </a:t>
            </a:r>
          </a:p>
          <a:p>
            <a:r>
              <a:rPr lang="en-GB" sz="2400" dirty="0"/>
              <a:t>17. Toblerone </a:t>
            </a:r>
          </a:p>
          <a:p>
            <a:r>
              <a:rPr lang="en-GB" sz="2400" dirty="0"/>
              <a:t>18. Waterford Crystal </a:t>
            </a:r>
          </a:p>
          <a:p>
            <a:r>
              <a:rPr lang="en-GB" sz="2400" dirty="0"/>
              <a:t>19. IKEA </a:t>
            </a:r>
          </a:p>
          <a:p>
            <a:r>
              <a:rPr lang="en-GB" sz="2400" dirty="0"/>
              <a:t>20. The North Face</a:t>
            </a:r>
          </a:p>
          <a:p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711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BD53-D6F5-C87A-BA11-66B96F97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C62DD6-F406-CCC8-6A88-9995A0BEAB25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709F98-683E-8C5C-6DDF-5778AF4F434F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FB0962-BC6E-3600-B90F-F6F57247E96D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4D78420F-5D78-528D-E5A1-78E242474729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B0FC65-442F-4228-1AB6-A2F990D9FDB7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F3EF58-9FD8-5A85-258F-8BD7CD080150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FAAFB3-6A3E-61A6-5073-0B008DA6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457AF-B7B0-FD84-6F1A-8EF56412AB26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8443EA7-CD40-8E74-7962-F41093FE7AF7}"/>
              </a:ext>
            </a:extLst>
          </p:cNvPr>
          <p:cNvSpPr txBox="1"/>
          <p:nvPr/>
        </p:nvSpPr>
        <p:spPr>
          <a:xfrm>
            <a:off x="1706171" y="9283"/>
            <a:ext cx="78816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 u="sng" dirty="0">
                <a:solidFill>
                  <a:srgbClr val="002060"/>
                </a:solidFill>
                <a:ea typeface="Calibri"/>
                <a:cs typeface="Calibri"/>
              </a:rPr>
              <a:t>Research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FA2283B0-04A8-50E0-7723-9B78B1AC3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0A50C2-69A9-A2D1-7657-E8DCBB6CF58E}"/>
              </a:ext>
            </a:extLst>
          </p:cNvPr>
          <p:cNvSpPr txBox="1"/>
          <p:nvPr/>
        </p:nvSpPr>
        <p:spPr>
          <a:xfrm>
            <a:off x="1119961" y="1342005"/>
            <a:ext cx="8417314" cy="54784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buNone/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When looking for sponsors think...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What are your values as a group?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rgbClr val="193768"/>
              </a:solidFill>
              <a:effectLst/>
            </a:endParaRPr>
          </a:p>
          <a:p>
            <a:pPr algn="just"/>
            <a:r>
              <a:rPr lang="en-GB" sz="2000" b="0" i="0" dirty="0">
                <a:solidFill>
                  <a:srgbClr val="193768"/>
                </a:solidFill>
                <a:effectLst/>
              </a:rPr>
              <a:t>- Consider your aims and objectives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How do your values align with your sponsors?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 rtl="0">
              <a:lnSpc>
                <a:spcPct val="150000"/>
              </a:lnSpc>
              <a:buNone/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- Look on their website for organisational values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- Research other universities clubs and societies and poach their sponsors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 rtl="0">
              <a:lnSpc>
                <a:spcPct val="150000"/>
              </a:lnSpc>
            </a:pPr>
            <a:r>
              <a:rPr lang="en-GB" sz="2000" dirty="0">
                <a:solidFill>
                  <a:srgbClr val="193768"/>
                </a:solidFill>
              </a:rPr>
              <a:t>- </a:t>
            </a:r>
            <a:r>
              <a:rPr lang="en-GB" sz="2000" b="0" i="0" dirty="0">
                <a:solidFill>
                  <a:srgbClr val="193768"/>
                </a:solidFill>
                <a:effectLst/>
              </a:rPr>
              <a:t>What companies work closely with students?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 rtl="0">
              <a:lnSpc>
                <a:spcPct val="150000"/>
              </a:lnSpc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- Are there any local businesses you can approach?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 rtl="0">
              <a:lnSpc>
                <a:spcPct val="150000"/>
              </a:lnSpc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- Which companies target Gen-Z?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 rtl="0">
              <a:lnSpc>
                <a:spcPct val="150000"/>
              </a:lnSpc>
            </a:pPr>
            <a:r>
              <a:rPr lang="en-GB" sz="2000" dirty="0">
                <a:solidFill>
                  <a:srgbClr val="193768"/>
                </a:solidFill>
              </a:rPr>
              <a:t>- </a:t>
            </a:r>
            <a:r>
              <a:rPr lang="en-GB" sz="2000" b="0" i="0" dirty="0">
                <a:solidFill>
                  <a:srgbClr val="193768"/>
                </a:solidFill>
                <a:effectLst/>
              </a:rPr>
              <a:t>Which companies offer student discounts?</a:t>
            </a:r>
            <a:endParaRPr lang="en-GB" sz="2000" dirty="0">
              <a:solidFill>
                <a:srgbClr val="193768"/>
              </a:solidFill>
              <a:effectLst/>
            </a:endParaRPr>
          </a:p>
          <a:p>
            <a:pPr algn="just" rtl="0">
              <a:lnSpc>
                <a:spcPct val="150000"/>
              </a:lnSpc>
            </a:pPr>
            <a:r>
              <a:rPr lang="en-GB" sz="2000" b="0" i="0" dirty="0">
                <a:solidFill>
                  <a:srgbClr val="193768"/>
                </a:solidFill>
                <a:effectLst/>
              </a:rPr>
              <a:t>- Look at </a:t>
            </a:r>
            <a:r>
              <a:rPr lang="en-GB" sz="2000" b="0" i="0" dirty="0" err="1">
                <a:solidFill>
                  <a:srgbClr val="193768"/>
                </a:solidFill>
                <a:effectLst/>
              </a:rPr>
              <a:t>Unidays</a:t>
            </a:r>
            <a:r>
              <a:rPr lang="en-GB" sz="2000" b="0" i="0" dirty="0">
                <a:solidFill>
                  <a:srgbClr val="193768"/>
                </a:solidFill>
                <a:effectLst/>
              </a:rPr>
              <a:t>, these companies target students!</a:t>
            </a: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938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39EACE-458B-2DF0-B5D3-C1D4A29BD818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9ACB2-4FE9-7874-4B98-EE5A6BA46D49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7A45AD-DB31-9103-E028-F86BF21E049E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9B9D50E4-D821-CC53-E540-4F1770FF6144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C2427-9D84-6818-6AE9-59EE76043C48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5BC5C7-ED02-2453-0893-ED972CA4A093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205B72-F7B0-A91A-D026-42203910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8F2A2E-35F0-6BEF-EE67-D17472F086CF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3B7F2-1D12-B2A5-38E4-3C4D15A70195}"/>
              </a:ext>
            </a:extLst>
          </p:cNvPr>
          <p:cNvSpPr txBox="1"/>
          <p:nvPr/>
        </p:nvSpPr>
        <p:spPr>
          <a:xfrm>
            <a:off x="1692963" y="37940"/>
            <a:ext cx="788161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u="sng" dirty="0">
                <a:solidFill>
                  <a:srgbClr val="002060"/>
                </a:solidFill>
                <a:ea typeface="Calibri"/>
                <a:cs typeface="Calibri"/>
              </a:rPr>
              <a:t>Research</a:t>
            </a:r>
            <a:endParaRPr lang="en-US" sz="8000" b="1" u="sng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04C79149-0025-7378-8C79-8ACCABDE5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93B9F-D8FE-E2D0-5AF4-E19F16310102}"/>
              </a:ext>
            </a:extLst>
          </p:cNvPr>
          <p:cNvSpPr txBox="1"/>
          <p:nvPr/>
        </p:nvSpPr>
        <p:spPr>
          <a:xfrm>
            <a:off x="1186373" y="1256467"/>
            <a:ext cx="8417314" cy="5601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Look for sponsors who have similar values and interests as your club/society.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Make sure you check contracts with Activities for those who have contracts/requirements (e.g. ambassador, membership numbers, long term commitments).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Consider what you're offering of value: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Kit/Stash logo space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Advertisement on social media page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Sole provider of stash (monopoly of business)</a:t>
            </a:r>
          </a:p>
          <a:p>
            <a:pPr marL="742950" lvl="1" indent="-285750">
              <a:buFont typeface="Courier New"/>
              <a:buChar char="o"/>
            </a:pP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What can they provide to you?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Kit/stash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Money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Equipment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000" dirty="0">
                <a:solidFill>
                  <a:srgbClr val="002060"/>
                </a:solidFill>
                <a:ea typeface="Calibri"/>
                <a:cs typeface="Calibri" panose="020F0502020204030204"/>
              </a:rPr>
              <a:t>Discount on activities, clothes, transport etc.</a:t>
            </a:r>
          </a:p>
          <a:p>
            <a:pPr marL="742950" lvl="1" indent="-285750">
              <a:buFont typeface="Courier New"/>
              <a:buChar char="o"/>
            </a:pP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endParaRPr lang="en-US" sz="20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84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AF87-BD80-2BC8-8936-B92BD105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7FF800-7CE2-FA78-C8D0-AFF8FF2B9FB1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BED71B-DD6D-0194-CDEC-7E05FE61A4C8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C14E8-0348-FE32-A209-68E1C7169A1C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C5455BC2-3D8C-E802-1B08-7F05C9E2E74C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C99805-04EE-0415-AFA2-AAEB31FDB8F4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ED0B4C-E876-BF01-2A30-2C0734B3F36C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969420-610E-200E-63ED-F43CD108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27EDD3-619F-BE9A-D90A-F5109D50F902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D1A7429-8B67-1A20-C41A-6EFBC731D3C5}"/>
              </a:ext>
            </a:extLst>
          </p:cNvPr>
          <p:cNvSpPr txBox="1"/>
          <p:nvPr/>
        </p:nvSpPr>
        <p:spPr>
          <a:xfrm>
            <a:off x="1692963" y="37940"/>
            <a:ext cx="788161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u="sng" dirty="0">
                <a:solidFill>
                  <a:srgbClr val="002060"/>
                </a:solidFill>
                <a:ea typeface="Calibri"/>
                <a:cs typeface="Calibri"/>
              </a:rPr>
              <a:t>Research</a:t>
            </a:r>
            <a:endParaRPr lang="en-US" sz="8000" b="1" u="sng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59CBC886-6DD5-CDFE-96EC-C2CB4E032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D52D92-D41E-AEEE-35E1-4A1F463E064A}"/>
              </a:ext>
            </a:extLst>
          </p:cNvPr>
          <p:cNvSpPr txBox="1"/>
          <p:nvPr/>
        </p:nvSpPr>
        <p:spPr>
          <a:xfrm>
            <a:off x="749344" y="1189232"/>
            <a:ext cx="8831932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Before you approach any sponsor ask yourself</a:t>
            </a:r>
            <a:endParaRPr lang="en-US" sz="200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Why would this business, brand, or corporation sponsor a harper student sports club or society/my group?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What is in it for them?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How does your club/society align with their brand, goals, values, sales, or community aims?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What can you offer beyond logos on clothing?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endParaRPr lang="en-US" sz="2400" dirty="0">
              <a:solidFill>
                <a:srgbClr val="00206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+mn-lt"/>
                <a:cs typeface="+mn-lt"/>
              </a:rPr>
              <a:t>Think: of any opportunities but logo places on clothing, but make sure you can 100% deliver!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ea typeface="+mn-lt"/>
              <a:cs typeface="+mn-lt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ea typeface="+mn-lt"/>
                <a:cs typeface="+mn-lt"/>
              </a:rPr>
              <a:t>It is not the sponsors job to figure this out - it’s yours</a:t>
            </a:r>
            <a:endParaRPr lang="en-US" sz="2000" b="1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8619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56558-CF0F-4B99-CD7E-10189CDC2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5730-CFAD-7E4A-5E57-07E883988BE0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003C6B-9354-D064-563D-557A1BBE05E2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F2FBD5-4CC5-7E8E-D70B-95A119BB4F17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CA8CEA73-DF11-0AAA-7496-84C2A9CB14FB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0BAAAD-8549-2F2F-3625-107EF8E86FB2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F898A8-47B0-53F4-2EFC-21F69923FAF8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57F667-DF80-8851-AD10-6592E2440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68C986-8DE3-6C90-CAAD-B5748D7FC6E1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B49BBA3-A66F-6458-C5B0-7541F92094F6}"/>
              </a:ext>
            </a:extLst>
          </p:cNvPr>
          <p:cNvSpPr txBox="1"/>
          <p:nvPr/>
        </p:nvSpPr>
        <p:spPr>
          <a:xfrm>
            <a:off x="1706171" y="9283"/>
            <a:ext cx="78816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 b="1" u="sng" dirty="0">
                <a:solidFill>
                  <a:srgbClr val="002060"/>
                </a:solidFill>
                <a:ea typeface="Calibri"/>
                <a:cs typeface="Calibri"/>
              </a:rPr>
              <a:t>Research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26EEB339-B4C0-E68D-D33B-ADF06C870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6CD575-5DEB-E1C7-7A19-709F2B46F09E}"/>
              </a:ext>
            </a:extLst>
          </p:cNvPr>
          <p:cNvSpPr txBox="1"/>
          <p:nvPr/>
        </p:nvSpPr>
        <p:spPr>
          <a:xfrm>
            <a:off x="1119961" y="1342005"/>
            <a:ext cx="8417314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 rtl="0">
              <a:buNone/>
            </a:pPr>
            <a:r>
              <a:rPr lang="en-GB" sz="2800" b="1" dirty="0">
                <a:solidFill>
                  <a:srgbClr val="193768"/>
                </a:solidFill>
              </a:rPr>
              <a:t>In pairs or 3s discuss the following: (pick one)</a:t>
            </a:r>
          </a:p>
          <a:p>
            <a:pPr algn="just" rtl="0">
              <a:buNone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457200" indent="-457200" algn="just" rtl="0">
              <a:buFont typeface="+mj-lt"/>
              <a:buAutoNum type="arabicPeriod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You are a big sports brand and are considering sponsoring a famous athlete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How does your brand benefit from a deal?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What would you want in the agreement?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193768"/>
              </a:solidFill>
              <a:ea typeface="Calibri"/>
              <a:cs typeface="Calibri" panose="020F0502020204030204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You are a small local business and have been approached to sponsor a dinner for £1000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How would this affect your budget?</a:t>
            </a:r>
          </a:p>
          <a:p>
            <a:pPr marL="1200150" lvl="2" indent="-28575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193768"/>
                </a:solidFill>
                <a:ea typeface="Calibri"/>
                <a:cs typeface="Calibri" panose="020F0502020204030204"/>
              </a:rPr>
              <a:t>What could you offer instead of money?</a:t>
            </a: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0517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39EACE-458B-2DF0-B5D3-C1D4A29BD818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19ACB2-4FE9-7874-4B98-EE5A6BA46D49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7A45AD-DB31-9103-E028-F86BF21E049E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9B9D50E4-D821-CC53-E540-4F1770FF6144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C2427-9D84-6818-6AE9-59EE76043C48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5BC5C7-ED02-2453-0893-ED972CA4A093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205B72-F7B0-A91A-D026-42203910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8F2A2E-35F0-6BEF-EE67-D17472F086CF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73B7F2-1D12-B2A5-38E4-3C4D15A70195}"/>
              </a:ext>
            </a:extLst>
          </p:cNvPr>
          <p:cNvSpPr txBox="1"/>
          <p:nvPr/>
        </p:nvSpPr>
        <p:spPr>
          <a:xfrm>
            <a:off x="1657342" y="114448"/>
            <a:ext cx="78816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 u="sng" dirty="0">
                <a:solidFill>
                  <a:srgbClr val="002060"/>
                </a:solidFill>
                <a:ea typeface="Calibri"/>
                <a:cs typeface="Calibri"/>
              </a:rPr>
              <a:t>Deal</a:t>
            </a:r>
            <a:r>
              <a:rPr lang="en-US" sz="8000" b="1" u="sng" dirty="0">
                <a:solidFill>
                  <a:srgbClr val="002060"/>
                </a:solidFill>
                <a:ea typeface="Calibri"/>
                <a:cs typeface="Calibri"/>
              </a:rPr>
              <a:t> </a:t>
            </a:r>
            <a:r>
              <a:rPr lang="en-US" sz="6600" b="1" u="sng" dirty="0">
                <a:solidFill>
                  <a:srgbClr val="002060"/>
                </a:solidFill>
                <a:ea typeface="Calibri"/>
                <a:cs typeface="Calibri"/>
              </a:rPr>
              <a:t>Secured</a:t>
            </a:r>
            <a:r>
              <a:rPr lang="en-US" sz="8000" b="1" u="sng" dirty="0">
                <a:solidFill>
                  <a:srgbClr val="002060"/>
                </a:solidFill>
                <a:ea typeface="Calibri"/>
                <a:cs typeface="Calibri"/>
              </a:rPr>
              <a:t>?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04C79149-0025-7378-8C79-8ACCABDE5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7159" y="5978718"/>
            <a:ext cx="1933575" cy="600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93B9F-D8FE-E2D0-5AF4-E19F16310102}"/>
              </a:ext>
            </a:extLst>
          </p:cNvPr>
          <p:cNvSpPr txBox="1"/>
          <p:nvPr/>
        </p:nvSpPr>
        <p:spPr>
          <a:xfrm>
            <a:off x="1079011" y="1701120"/>
            <a:ext cx="8417314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</a:rPr>
              <a:t>Once you have secured a sponsor please ask them to fill in the form.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</a:rPr>
              <a:t>Send form over to </a:t>
            </a: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  <a:hlinkClick r:id="rId5"/>
              </a:rPr>
              <a:t>suactivities@harper-adams.ac.uk</a:t>
            </a: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</a:rPr>
              <a:t>We will approve it and ask you to sign it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</a:rPr>
              <a:t>We will then sort an invoice out for money value and/or review contracts and give you the go ahead.</a:t>
            </a:r>
          </a:p>
          <a:p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rgbClr val="002060"/>
                </a:solidFill>
                <a:ea typeface="Calibri"/>
                <a:cs typeface="Calibri" panose="020F0502020204030204"/>
              </a:rPr>
              <a:t>Any concerns or issues please get in contact with us!</a:t>
            </a:r>
          </a:p>
          <a:p>
            <a:pPr marL="742950" lvl="1" indent="-285750">
              <a:buFont typeface="Courier New"/>
              <a:buChar char="o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endParaRPr lang="en-US" sz="2400" dirty="0">
              <a:solidFill>
                <a:srgbClr val="002060"/>
              </a:solidFill>
              <a:ea typeface="Calibri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4354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14907-E1E8-BBF2-5A73-A35C8EF3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208CA7-1A06-4FA4-DA8D-747F36851525}"/>
              </a:ext>
            </a:extLst>
          </p:cNvPr>
          <p:cNvSpPr/>
          <p:nvPr/>
        </p:nvSpPr>
        <p:spPr>
          <a:xfrm>
            <a:off x="489289" y="0"/>
            <a:ext cx="10045369" cy="6858000"/>
          </a:xfrm>
          <a:prstGeom prst="rect">
            <a:avLst/>
          </a:prstGeom>
          <a:solidFill>
            <a:srgbClr val="FBD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F0662D-B9DF-0E17-CCE2-8233B8741CF1}"/>
              </a:ext>
            </a:extLst>
          </p:cNvPr>
          <p:cNvGrpSpPr/>
          <p:nvPr/>
        </p:nvGrpSpPr>
        <p:grpSpPr>
          <a:xfrm>
            <a:off x="9522726" y="0"/>
            <a:ext cx="2673069" cy="6858000"/>
            <a:chOff x="6152233" y="0"/>
            <a:chExt cx="6039767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71A0BE-747E-8DD8-E5A0-B2814F92F077}"/>
                </a:ext>
              </a:extLst>
            </p:cNvPr>
            <p:cNvSpPr/>
            <p:nvPr/>
          </p:nvSpPr>
          <p:spPr>
            <a:xfrm>
              <a:off x="7903597" y="0"/>
              <a:ext cx="4288403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6">
              <a:extLst>
                <a:ext uri="{FF2B5EF4-FFF2-40B4-BE49-F238E27FC236}">
                  <a16:creationId xmlns:a16="http://schemas.microsoft.com/office/drawing/2014/main" id="{1E3F938D-1CA0-63E2-36D9-9AF4CD151C3D}"/>
                </a:ext>
              </a:extLst>
            </p:cNvPr>
            <p:cNvSpPr/>
            <p:nvPr/>
          </p:nvSpPr>
          <p:spPr>
            <a:xfrm>
              <a:off x="6152233" y="0"/>
              <a:ext cx="3500654" cy="6858000"/>
            </a:xfrm>
            <a:prstGeom prst="triangle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EFD508-9F23-3019-6B75-932452D9E5F2}"/>
              </a:ext>
            </a:extLst>
          </p:cNvPr>
          <p:cNvGrpSpPr/>
          <p:nvPr/>
        </p:nvGrpSpPr>
        <p:grpSpPr>
          <a:xfrm>
            <a:off x="0" y="0"/>
            <a:ext cx="589722" cy="6858000"/>
            <a:chOff x="0" y="0"/>
            <a:chExt cx="58972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44DA0E-01F9-9528-6AE5-A663101CFD6D}"/>
                </a:ext>
              </a:extLst>
            </p:cNvPr>
            <p:cNvSpPr/>
            <p:nvPr/>
          </p:nvSpPr>
          <p:spPr>
            <a:xfrm>
              <a:off x="0" y="0"/>
              <a:ext cx="589722" cy="6858000"/>
            </a:xfrm>
            <a:prstGeom prst="rect">
              <a:avLst/>
            </a:prstGeom>
            <a:solidFill>
              <a:srgbClr val="1A36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FBF46-A650-7E2F-69E9-54AA7F9ED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-292874" y="5810235"/>
              <a:ext cx="1175468" cy="336967"/>
            </a:xfrm>
            <a:prstGeom prst="rect">
              <a:avLst/>
            </a:prstGeom>
            <a:noFill/>
            <a:ln>
              <a:solidFill>
                <a:srgbClr val="FBDF0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70F537-8FF5-B0F4-1254-96DE5AE9F0BD}"/>
                </a:ext>
              </a:extLst>
            </p:cNvPr>
            <p:cNvSpPr txBox="1"/>
            <p:nvPr/>
          </p:nvSpPr>
          <p:spPr>
            <a:xfrm rot="16200000">
              <a:off x="-345266" y="4372323"/>
              <a:ext cx="12738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GB">
                <a:solidFill>
                  <a:srgbClr val="FBDF05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511492-016E-4968-960F-D9900FBBB5D6}"/>
              </a:ext>
            </a:extLst>
          </p:cNvPr>
          <p:cNvSpPr txBox="1"/>
          <p:nvPr/>
        </p:nvSpPr>
        <p:spPr>
          <a:xfrm>
            <a:off x="1806537" y="103212"/>
            <a:ext cx="75046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solidFill>
                  <a:srgbClr val="002060"/>
                </a:solidFill>
                <a:ea typeface="Calibri"/>
                <a:cs typeface="Calibri"/>
              </a:rPr>
              <a:t>Handbook</a:t>
            </a:r>
          </a:p>
        </p:txBody>
      </p:sp>
      <p:pic>
        <p:nvPicPr>
          <p:cNvPr id="5" name="Picture 4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BAC766F6-6C00-0CC2-F9DC-C68E8DA2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534" y="5978718"/>
            <a:ext cx="1933575" cy="600075"/>
          </a:xfrm>
          <a:prstGeom prst="rect">
            <a:avLst/>
          </a:prstGeom>
        </p:spPr>
      </p:pic>
      <p:pic>
        <p:nvPicPr>
          <p:cNvPr id="6" name="Picture 5" descr="A collage of a sports team&#10;&#10;AI-generated content may be incorrect.">
            <a:extLst>
              <a:ext uri="{FF2B5EF4-FFF2-40B4-BE49-F238E27FC236}">
                <a16:creationId xmlns:a16="http://schemas.microsoft.com/office/drawing/2014/main" id="{FA324B53-78C5-AB6E-155F-DC3D424DB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65" y="1138089"/>
            <a:ext cx="3971005" cy="5616697"/>
          </a:xfrm>
          <a:prstGeom prst="rect">
            <a:avLst/>
          </a:prstGeom>
        </p:spPr>
      </p:pic>
      <p:pic>
        <p:nvPicPr>
          <p:cNvPr id="15" name="Picture 14" descr="A blue and yellow screen&#10;&#10;AI-generated content may be incorrect.">
            <a:extLst>
              <a:ext uri="{FF2B5EF4-FFF2-40B4-BE49-F238E27FC236}">
                <a16:creationId xmlns:a16="http://schemas.microsoft.com/office/drawing/2014/main" id="{CF423942-C7A2-F27A-4E1C-110EBAA87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115" y="1138090"/>
            <a:ext cx="3971005" cy="56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73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1FF1D07A78574591B5B51CA1A6677A" ma:contentTypeVersion="11" ma:contentTypeDescription="Create a new document." ma:contentTypeScope="" ma:versionID="661ca22fb4245987c326239133136d8c">
  <xsd:schema xmlns:xsd="http://www.w3.org/2001/XMLSchema" xmlns:xs="http://www.w3.org/2001/XMLSchema" xmlns:p="http://schemas.microsoft.com/office/2006/metadata/properties" xmlns:ns3="7f799c26-3997-446f-b441-e2bc2c25ed59" xmlns:ns4="64e89f49-f24e-4007-a652-d432717bb9fd" targetNamespace="http://schemas.microsoft.com/office/2006/metadata/properties" ma:root="true" ma:fieldsID="4be74325067a992a61935dc7cc68da72" ns3:_="" ns4:_="">
    <xsd:import namespace="7f799c26-3997-446f-b441-e2bc2c25ed59"/>
    <xsd:import namespace="64e89f49-f24e-4007-a652-d432717bb9f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99c26-3997-446f-b441-e2bc2c25ed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89f49-f24e-4007-a652-d432717bb9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07AD3-4D42-4918-8A54-9DC6835516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1E86AF-D51E-47B5-8069-9F252B39BB99}">
  <ds:schemaRefs>
    <ds:schemaRef ds:uri="64e89f49-f24e-4007-a652-d432717bb9fd"/>
    <ds:schemaRef ds:uri="7f799c26-3997-446f-b441-e2bc2c25ed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624230-2555-474F-83DF-AB38D178F71E}">
  <ds:schemaRefs>
    <ds:schemaRef ds:uri="64e89f49-f24e-4007-a652-d432717bb9fd"/>
    <ds:schemaRef ds:uri="7f799c26-3997-446f-b441-e2bc2c25ed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52</TotalTime>
  <Words>708</Words>
  <Application>Microsoft Office PowerPoint</Application>
  <PresentationFormat>Widescreen</PresentationFormat>
  <Paragraphs>111</Paragraphs>
  <Slides>19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Jones</dc:creator>
  <cp:lastModifiedBy>Maisie Glock</cp:lastModifiedBy>
  <cp:revision>127</cp:revision>
  <cp:lastPrinted>2022-09-11T12:32:29Z</cp:lastPrinted>
  <dcterms:created xsi:type="dcterms:W3CDTF">2022-09-11T08:19:13Z</dcterms:created>
  <dcterms:modified xsi:type="dcterms:W3CDTF">2025-09-21T10:24:41Z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0x010100711FF1D07A78574591B5B51CA1A6677A</vt:lpwstr>
  </property>
</Properties>
</file>