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382" r:id="rId6"/>
    <p:sldId id="506" r:id="rId7"/>
    <p:sldId id="508" r:id="rId8"/>
    <p:sldId id="509" r:id="rId9"/>
    <p:sldId id="510" r:id="rId10"/>
    <p:sldId id="511" r:id="rId11"/>
    <p:sldId id="507" r:id="rId12"/>
    <p:sldId id="495" r:id="rId13"/>
    <p:sldId id="472" r:id="rId14"/>
    <p:sldId id="504" r:id="rId15"/>
    <p:sldId id="503" r:id="rId16"/>
    <p:sldId id="514" r:id="rId17"/>
    <p:sldId id="515" r:id="rId18"/>
    <p:sldId id="516" r:id="rId19"/>
    <p:sldId id="517" r:id="rId20"/>
    <p:sldId id="505" r:id="rId21"/>
    <p:sldId id="478" r:id="rId22"/>
    <p:sldId id="488" r:id="rId23"/>
    <p:sldId id="490" r:id="rId24"/>
    <p:sldId id="489" r:id="rId25"/>
    <p:sldId id="491" r:id="rId26"/>
    <p:sldId id="492" r:id="rId27"/>
    <p:sldId id="493" r:id="rId28"/>
    <p:sldId id="494" r:id="rId29"/>
    <p:sldId id="512" r:id="rId30"/>
    <p:sldId id="513" r:id="rId31"/>
    <p:sldId id="499" r:id="rId32"/>
    <p:sldId id="481" r:id="rId33"/>
    <p:sldId id="257"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768"/>
    <a:srgbClr val="FBDF05"/>
    <a:srgbClr val="1A3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672DE-C4E8-E3B5-1DEA-4D8D3DBE2DF6}" v="1641" dt="2025-09-21T10:25:24.680"/>
    <p1510:client id="{8C619184-ED68-4AF8-A792-FB9ED8239D41}" v="2811" dt="2025-09-20T21:06:10.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3" autoAdjust="0"/>
    <p:restoredTop sz="83268" autoAdjust="0"/>
  </p:normalViewPr>
  <p:slideViewPr>
    <p:cSldViewPr snapToGrid="0">
      <p:cViewPr>
        <p:scale>
          <a:sx n="58" d="100"/>
          <a:sy n="58" d="100"/>
        </p:scale>
        <p:origin x="1138" y="2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ie Glock" userId="S::mglock@harper-adams.ac.uk::aa903c3d-491e-451a-bf91-86c9aed69682" providerId="AD" clId="Web-{464672DE-C4E8-E3B5-1DEA-4D8D3DBE2DF6}"/>
    <pc:docChg chg="addSld delSld modSld sldOrd">
      <pc:chgData name="Maisie Glock" userId="S::mglock@harper-adams.ac.uk::aa903c3d-491e-451a-bf91-86c9aed69682" providerId="AD" clId="Web-{464672DE-C4E8-E3B5-1DEA-4D8D3DBE2DF6}" dt="2025-09-21T10:25:24.680" v="879"/>
      <pc:docMkLst>
        <pc:docMk/>
      </pc:docMkLst>
      <pc:sldChg chg="add">
        <pc:chgData name="Maisie Glock" userId="S::mglock@harper-adams.ac.uk::aa903c3d-491e-451a-bf91-86c9aed69682" providerId="AD" clId="Web-{464672DE-C4E8-E3B5-1DEA-4D8D3DBE2DF6}" dt="2025-09-21T10:25:24.680" v="879"/>
        <pc:sldMkLst>
          <pc:docMk/>
          <pc:sldMk cId="0" sldId="257"/>
        </pc:sldMkLst>
      </pc:sldChg>
      <pc:sldChg chg="modSp">
        <pc:chgData name="Maisie Glock" userId="S::mglock@harper-adams.ac.uk::aa903c3d-491e-451a-bf91-86c9aed69682" providerId="AD" clId="Web-{464672DE-C4E8-E3B5-1DEA-4D8D3DBE2DF6}" dt="2025-09-21T09:30:25.619" v="2" actId="1076"/>
        <pc:sldMkLst>
          <pc:docMk/>
          <pc:sldMk cId="2661857920" sldId="512"/>
        </pc:sldMkLst>
        <pc:picChg chg="mod">
          <ac:chgData name="Maisie Glock" userId="S::mglock@harper-adams.ac.uk::aa903c3d-491e-451a-bf91-86c9aed69682" providerId="AD" clId="Web-{464672DE-C4E8-E3B5-1DEA-4D8D3DBE2DF6}" dt="2025-09-21T09:30:17.369" v="0" actId="1076"/>
          <ac:picMkLst>
            <pc:docMk/>
            <pc:sldMk cId="2661857920" sldId="512"/>
            <ac:picMk id="28" creationId="{4701A987-B0F8-8FCB-153C-FF21A4B7304C}"/>
          </ac:picMkLst>
        </pc:picChg>
        <pc:picChg chg="mod">
          <ac:chgData name="Maisie Glock" userId="S::mglock@harper-adams.ac.uk::aa903c3d-491e-451a-bf91-86c9aed69682" providerId="AD" clId="Web-{464672DE-C4E8-E3B5-1DEA-4D8D3DBE2DF6}" dt="2025-09-21T09:30:25.619" v="2" actId="1076"/>
          <ac:picMkLst>
            <pc:docMk/>
            <pc:sldMk cId="2661857920" sldId="512"/>
            <ac:picMk id="29" creationId="{1D7E9144-816F-1C55-C7F0-F483554AD1C4}"/>
          </ac:picMkLst>
        </pc:picChg>
      </pc:sldChg>
      <pc:sldChg chg="modSp add del replId modNotes">
        <pc:chgData name="Maisie Glock" userId="S::mglock@harper-adams.ac.uk::aa903c3d-491e-451a-bf91-86c9aed69682" providerId="AD" clId="Web-{464672DE-C4E8-E3B5-1DEA-4D8D3DBE2DF6}" dt="2025-09-21T09:41:25.344" v="325" actId="1076"/>
        <pc:sldMkLst>
          <pc:docMk/>
          <pc:sldMk cId="1984180589" sldId="513"/>
        </pc:sldMkLst>
        <pc:spChg chg="mod">
          <ac:chgData name="Maisie Glock" userId="S::mglock@harper-adams.ac.uk::aa903c3d-491e-451a-bf91-86c9aed69682" providerId="AD" clId="Web-{464672DE-C4E8-E3B5-1DEA-4D8D3DBE2DF6}" dt="2025-09-21T09:41:25.344" v="325" actId="1076"/>
          <ac:spMkLst>
            <pc:docMk/>
            <pc:sldMk cId="1984180589" sldId="513"/>
            <ac:spMk id="6" creationId="{98DCE23F-3C14-44AB-CE17-4B050C825A4C}"/>
          </ac:spMkLst>
        </pc:spChg>
        <pc:spChg chg="mod">
          <ac:chgData name="Maisie Glock" userId="S::mglock@harper-adams.ac.uk::aa903c3d-491e-451a-bf91-86c9aed69682" providerId="AD" clId="Web-{464672DE-C4E8-E3B5-1DEA-4D8D3DBE2DF6}" dt="2025-09-21T09:41:16.375" v="324" actId="1076"/>
          <ac:spMkLst>
            <pc:docMk/>
            <pc:sldMk cId="1984180589" sldId="513"/>
            <ac:spMk id="21" creationId="{7630969B-C454-F453-A086-46B49ADF0FD5}"/>
          </ac:spMkLst>
        </pc:spChg>
      </pc:sldChg>
      <pc:sldChg chg="modSp add replId">
        <pc:chgData name="Maisie Glock" userId="S::mglock@harper-adams.ac.uk::aa903c3d-491e-451a-bf91-86c9aed69682" providerId="AD" clId="Web-{464672DE-C4E8-E3B5-1DEA-4D8D3DBE2DF6}" dt="2025-09-21T09:41:49.080" v="328" actId="20577"/>
        <pc:sldMkLst>
          <pc:docMk/>
          <pc:sldMk cId="2333425262" sldId="514"/>
        </pc:sldMkLst>
        <pc:spChg chg="mod">
          <ac:chgData name="Maisie Glock" userId="S::mglock@harper-adams.ac.uk::aa903c3d-491e-451a-bf91-86c9aed69682" providerId="AD" clId="Web-{464672DE-C4E8-E3B5-1DEA-4D8D3DBE2DF6}" dt="2025-09-21T09:41:49.080" v="328" actId="20577"/>
          <ac:spMkLst>
            <pc:docMk/>
            <pc:sldMk cId="2333425262" sldId="514"/>
            <ac:spMk id="21" creationId="{BBE5FD72-CFCC-E99F-1912-D99570012AFF}"/>
          </ac:spMkLst>
        </pc:spChg>
      </pc:sldChg>
      <pc:sldChg chg="addSp delSp modSp add ord replId">
        <pc:chgData name="Maisie Glock" userId="S::mglock@harper-adams.ac.uk::aa903c3d-491e-451a-bf91-86c9aed69682" providerId="AD" clId="Web-{464672DE-C4E8-E3B5-1DEA-4D8D3DBE2DF6}" dt="2025-09-21T09:44:08.367" v="349" actId="1076"/>
        <pc:sldMkLst>
          <pc:docMk/>
          <pc:sldMk cId="3048706622" sldId="515"/>
        </pc:sldMkLst>
        <pc:spChg chg="del">
          <ac:chgData name="Maisie Glock" userId="S::mglock@harper-adams.ac.uk::aa903c3d-491e-451a-bf91-86c9aed69682" providerId="AD" clId="Web-{464672DE-C4E8-E3B5-1DEA-4D8D3DBE2DF6}" dt="2025-09-21T09:42:56.818" v="332"/>
          <ac:spMkLst>
            <pc:docMk/>
            <pc:sldMk cId="3048706622" sldId="515"/>
            <ac:spMk id="3" creationId="{7DAA3D4F-FFFE-153E-819E-DED20AA76EBB}"/>
          </ac:spMkLst>
        </pc:spChg>
        <pc:spChg chg="mod">
          <ac:chgData name="Maisie Glock" userId="S::mglock@harper-adams.ac.uk::aa903c3d-491e-451a-bf91-86c9aed69682" providerId="AD" clId="Web-{464672DE-C4E8-E3B5-1DEA-4D8D3DBE2DF6}" dt="2025-09-21T09:44:08.367" v="349" actId="1076"/>
          <ac:spMkLst>
            <pc:docMk/>
            <pc:sldMk cId="3048706622" sldId="515"/>
            <ac:spMk id="21" creationId="{191624CC-CB96-6E25-9A2C-97A0B358B8E7}"/>
          </ac:spMkLst>
        </pc:spChg>
        <pc:grpChg chg="mod">
          <ac:chgData name="Maisie Glock" userId="S::mglock@harper-adams.ac.uk::aa903c3d-491e-451a-bf91-86c9aed69682" providerId="AD" clId="Web-{464672DE-C4E8-E3B5-1DEA-4D8D3DBE2DF6}" dt="2025-09-21T09:43:38.476" v="346" actId="14100"/>
          <ac:grpSpMkLst>
            <pc:docMk/>
            <pc:sldMk cId="3048706622" sldId="515"/>
            <ac:grpSpMk id="9" creationId="{E6D2C1CA-E96B-8EBB-DAF8-DECA1C502386}"/>
          </ac:grpSpMkLst>
        </pc:grpChg>
        <pc:picChg chg="add mod">
          <ac:chgData name="Maisie Glock" userId="S::mglock@harper-adams.ac.uk::aa903c3d-491e-451a-bf91-86c9aed69682" providerId="AD" clId="Web-{464672DE-C4E8-E3B5-1DEA-4D8D3DBE2DF6}" dt="2025-09-21T09:43:10.225" v="341" actId="1076"/>
          <ac:picMkLst>
            <pc:docMk/>
            <pc:sldMk cId="3048706622" sldId="515"/>
            <ac:picMk id="2" creationId="{B72A4ABF-4E69-EB76-E355-28304A262958}"/>
          </ac:picMkLst>
        </pc:picChg>
        <pc:picChg chg="add mod">
          <ac:chgData name="Maisie Glock" userId="S::mglock@harper-adams.ac.uk::aa903c3d-491e-451a-bf91-86c9aed69682" providerId="AD" clId="Web-{464672DE-C4E8-E3B5-1DEA-4D8D3DBE2DF6}" dt="2025-09-21T09:43:34.850" v="345" actId="1076"/>
          <ac:picMkLst>
            <pc:docMk/>
            <pc:sldMk cId="3048706622" sldId="515"/>
            <ac:picMk id="5" creationId="{C5EF458B-E3D0-DB27-A16F-E7D2BB870399}"/>
          </ac:picMkLst>
        </pc:picChg>
        <pc:picChg chg="mod">
          <ac:chgData name="Maisie Glock" userId="S::mglock@harper-adams.ac.uk::aa903c3d-491e-451a-bf91-86c9aed69682" providerId="AD" clId="Web-{464672DE-C4E8-E3B5-1DEA-4D8D3DBE2DF6}" dt="2025-09-21T09:43:41.819" v="347" actId="14100"/>
          <ac:picMkLst>
            <pc:docMk/>
            <pc:sldMk cId="3048706622" sldId="515"/>
            <ac:picMk id="15" creationId="{6A5DE94C-13FB-F0EB-3191-2087A91AF4E1}"/>
          </ac:picMkLst>
        </pc:picChg>
      </pc:sldChg>
      <pc:sldChg chg="modSp add replId">
        <pc:chgData name="Maisie Glock" userId="S::mglock@harper-adams.ac.uk::aa903c3d-491e-451a-bf91-86c9aed69682" providerId="AD" clId="Web-{464672DE-C4E8-E3B5-1DEA-4D8D3DBE2DF6}" dt="2025-09-21T09:48:25.732" v="583" actId="1076"/>
        <pc:sldMkLst>
          <pc:docMk/>
          <pc:sldMk cId="110301475" sldId="516"/>
        </pc:sldMkLst>
        <pc:spChg chg="mod">
          <ac:chgData name="Maisie Glock" userId="S::mglock@harper-adams.ac.uk::aa903c3d-491e-451a-bf91-86c9aed69682" providerId="AD" clId="Web-{464672DE-C4E8-E3B5-1DEA-4D8D3DBE2DF6}" dt="2025-09-21T09:48:25.732" v="583" actId="1076"/>
          <ac:spMkLst>
            <pc:docMk/>
            <pc:sldMk cId="110301475" sldId="516"/>
            <ac:spMk id="3" creationId="{62EDF55D-5F2C-6A19-B5D2-6C278787AD53}"/>
          </ac:spMkLst>
        </pc:spChg>
        <pc:spChg chg="mod">
          <ac:chgData name="Maisie Glock" userId="S::mglock@harper-adams.ac.uk::aa903c3d-491e-451a-bf91-86c9aed69682" providerId="AD" clId="Web-{464672DE-C4E8-E3B5-1DEA-4D8D3DBE2DF6}" dt="2025-09-21T09:44:48.103" v="379" actId="20577"/>
          <ac:spMkLst>
            <pc:docMk/>
            <pc:sldMk cId="110301475" sldId="516"/>
            <ac:spMk id="21" creationId="{5229F34E-D87A-2F29-D85C-BB5220A7C7C0}"/>
          </ac:spMkLst>
        </pc:spChg>
      </pc:sldChg>
      <pc:sldChg chg="modSp add replId">
        <pc:chgData name="Maisie Glock" userId="S::mglock@harper-adams.ac.uk::aa903c3d-491e-451a-bf91-86c9aed69682" providerId="AD" clId="Web-{464672DE-C4E8-E3B5-1DEA-4D8D3DBE2DF6}" dt="2025-09-21T09:52:58.563" v="878" actId="1076"/>
        <pc:sldMkLst>
          <pc:docMk/>
          <pc:sldMk cId="1123311254" sldId="517"/>
        </pc:sldMkLst>
        <pc:spChg chg="mod">
          <ac:chgData name="Maisie Glock" userId="S::mglock@harper-adams.ac.uk::aa903c3d-491e-451a-bf91-86c9aed69682" providerId="AD" clId="Web-{464672DE-C4E8-E3B5-1DEA-4D8D3DBE2DF6}" dt="2025-09-21T09:52:58.563" v="878" actId="1076"/>
          <ac:spMkLst>
            <pc:docMk/>
            <pc:sldMk cId="1123311254" sldId="517"/>
            <ac:spMk id="3" creationId="{1BBFFD9E-5B4A-B8FE-9C34-FDFD15615296}"/>
          </ac:spMkLst>
        </pc:spChg>
        <pc:spChg chg="mod">
          <ac:chgData name="Maisie Glock" userId="S::mglock@harper-adams.ac.uk::aa903c3d-491e-451a-bf91-86c9aed69682" providerId="AD" clId="Web-{464672DE-C4E8-E3B5-1DEA-4D8D3DBE2DF6}" dt="2025-09-21T09:48:47.857" v="600" actId="20577"/>
          <ac:spMkLst>
            <pc:docMk/>
            <pc:sldMk cId="1123311254" sldId="517"/>
            <ac:spMk id="21" creationId="{CC44ABFF-0A05-A3E3-1574-A172DF023744}"/>
          </ac:spMkLst>
        </pc:spChg>
      </pc:sldChg>
    </pc:docChg>
  </pc:docChgLst>
  <pc:docChgLst>
    <pc:chgData name="Maisie Glock" userId="aa903c3d-491e-451a-bf91-86c9aed69682" providerId="ADAL" clId="{8C619184-ED68-4AF8-A792-FB9ED8239D41}"/>
    <pc:docChg chg="undo custSel addSld delSld modSld sldOrd">
      <pc:chgData name="Maisie Glock" userId="aa903c3d-491e-451a-bf91-86c9aed69682" providerId="ADAL" clId="{8C619184-ED68-4AF8-A792-FB9ED8239D41}" dt="2025-09-20T21:07:19.844" v="4626" actId="20577"/>
      <pc:docMkLst>
        <pc:docMk/>
      </pc:docMkLst>
      <pc:sldChg chg="del">
        <pc:chgData name="Maisie Glock" userId="aa903c3d-491e-451a-bf91-86c9aed69682" providerId="ADAL" clId="{8C619184-ED68-4AF8-A792-FB9ED8239D41}" dt="2025-09-20T20:57:59.604" v="4100" actId="47"/>
        <pc:sldMkLst>
          <pc:docMk/>
          <pc:sldMk cId="381583599" sldId="419"/>
        </pc:sldMkLst>
      </pc:sldChg>
      <pc:sldChg chg="del">
        <pc:chgData name="Maisie Glock" userId="aa903c3d-491e-451a-bf91-86c9aed69682" providerId="ADAL" clId="{8C619184-ED68-4AF8-A792-FB9ED8239D41}" dt="2025-09-20T20:59:37.256" v="4196" actId="47"/>
        <pc:sldMkLst>
          <pc:docMk/>
          <pc:sldMk cId="966269064" sldId="459"/>
        </pc:sldMkLst>
      </pc:sldChg>
      <pc:sldChg chg="del">
        <pc:chgData name="Maisie Glock" userId="aa903c3d-491e-451a-bf91-86c9aed69682" providerId="ADAL" clId="{8C619184-ED68-4AF8-A792-FB9ED8239D41}" dt="2025-09-20T20:59:37.256" v="4196" actId="47"/>
        <pc:sldMkLst>
          <pc:docMk/>
          <pc:sldMk cId="3941791716" sldId="460"/>
        </pc:sldMkLst>
      </pc:sldChg>
      <pc:sldChg chg="del">
        <pc:chgData name="Maisie Glock" userId="aa903c3d-491e-451a-bf91-86c9aed69682" providerId="ADAL" clId="{8C619184-ED68-4AF8-A792-FB9ED8239D41}" dt="2025-09-20T20:59:37.256" v="4196" actId="47"/>
        <pc:sldMkLst>
          <pc:docMk/>
          <pc:sldMk cId="892274399" sldId="461"/>
        </pc:sldMkLst>
      </pc:sldChg>
      <pc:sldChg chg="del">
        <pc:chgData name="Maisie Glock" userId="aa903c3d-491e-451a-bf91-86c9aed69682" providerId="ADAL" clId="{8C619184-ED68-4AF8-A792-FB9ED8239D41}" dt="2025-09-20T20:59:37.256" v="4196" actId="47"/>
        <pc:sldMkLst>
          <pc:docMk/>
          <pc:sldMk cId="1871258734" sldId="464"/>
        </pc:sldMkLst>
      </pc:sldChg>
      <pc:sldChg chg="del">
        <pc:chgData name="Maisie Glock" userId="aa903c3d-491e-451a-bf91-86c9aed69682" providerId="ADAL" clId="{8C619184-ED68-4AF8-A792-FB9ED8239D41}" dt="2025-09-20T20:59:37.256" v="4196" actId="47"/>
        <pc:sldMkLst>
          <pc:docMk/>
          <pc:sldMk cId="2899760032" sldId="466"/>
        </pc:sldMkLst>
      </pc:sldChg>
      <pc:sldChg chg="del">
        <pc:chgData name="Maisie Glock" userId="aa903c3d-491e-451a-bf91-86c9aed69682" providerId="ADAL" clId="{8C619184-ED68-4AF8-A792-FB9ED8239D41}" dt="2025-09-20T20:59:37.256" v="4196" actId="47"/>
        <pc:sldMkLst>
          <pc:docMk/>
          <pc:sldMk cId="682456021" sldId="467"/>
        </pc:sldMkLst>
      </pc:sldChg>
      <pc:sldChg chg="del">
        <pc:chgData name="Maisie Glock" userId="aa903c3d-491e-451a-bf91-86c9aed69682" providerId="ADAL" clId="{8C619184-ED68-4AF8-A792-FB9ED8239D41}" dt="2025-09-20T20:59:37.256" v="4196" actId="47"/>
        <pc:sldMkLst>
          <pc:docMk/>
          <pc:sldMk cId="1212574325" sldId="468"/>
        </pc:sldMkLst>
      </pc:sldChg>
      <pc:sldChg chg="del">
        <pc:chgData name="Maisie Glock" userId="aa903c3d-491e-451a-bf91-86c9aed69682" providerId="ADAL" clId="{8C619184-ED68-4AF8-A792-FB9ED8239D41}" dt="2025-09-20T20:59:37.256" v="4196" actId="47"/>
        <pc:sldMkLst>
          <pc:docMk/>
          <pc:sldMk cId="2746216995" sldId="469"/>
        </pc:sldMkLst>
      </pc:sldChg>
      <pc:sldChg chg="del">
        <pc:chgData name="Maisie Glock" userId="aa903c3d-491e-451a-bf91-86c9aed69682" providerId="ADAL" clId="{8C619184-ED68-4AF8-A792-FB9ED8239D41}" dt="2025-09-20T20:59:37.256" v="4196" actId="47"/>
        <pc:sldMkLst>
          <pc:docMk/>
          <pc:sldMk cId="3094327308" sldId="470"/>
        </pc:sldMkLst>
      </pc:sldChg>
      <pc:sldChg chg="del">
        <pc:chgData name="Maisie Glock" userId="aa903c3d-491e-451a-bf91-86c9aed69682" providerId="ADAL" clId="{8C619184-ED68-4AF8-A792-FB9ED8239D41}" dt="2025-09-20T20:59:43.323" v="4197" actId="47"/>
        <pc:sldMkLst>
          <pc:docMk/>
          <pc:sldMk cId="3396673297" sldId="471"/>
        </pc:sldMkLst>
      </pc:sldChg>
      <pc:sldChg chg="addSp delSp modSp mod ord modNotesTx">
        <pc:chgData name="Maisie Glock" userId="aa903c3d-491e-451a-bf91-86c9aed69682" providerId="ADAL" clId="{8C619184-ED68-4AF8-A792-FB9ED8239D41}" dt="2025-09-20T18:01:15.070" v="644"/>
        <pc:sldMkLst>
          <pc:docMk/>
          <pc:sldMk cId="3964117387" sldId="472"/>
        </pc:sldMkLst>
        <pc:spChg chg="del">
          <ac:chgData name="Maisie Glock" userId="aa903c3d-491e-451a-bf91-86c9aed69682" providerId="ADAL" clId="{8C619184-ED68-4AF8-A792-FB9ED8239D41}" dt="2025-09-20T17:37:21.056" v="148" actId="478"/>
          <ac:spMkLst>
            <pc:docMk/>
            <pc:sldMk cId="3964117387" sldId="472"/>
            <ac:spMk id="2" creationId="{9B960A9A-632E-FBBC-D38C-539A37628734}"/>
          </ac:spMkLst>
        </pc:spChg>
        <pc:spChg chg="add del mod">
          <ac:chgData name="Maisie Glock" userId="aa903c3d-491e-451a-bf91-86c9aed69682" providerId="ADAL" clId="{8C619184-ED68-4AF8-A792-FB9ED8239D41}" dt="2025-09-20T17:39:48.562" v="231" actId="478"/>
          <ac:spMkLst>
            <pc:docMk/>
            <pc:sldMk cId="3964117387" sldId="472"/>
            <ac:spMk id="3" creationId="{397BF130-B31B-F3ED-8926-28B914CF459F}"/>
          </ac:spMkLst>
        </pc:spChg>
        <pc:spChg chg="mod">
          <ac:chgData name="Maisie Glock" userId="aa903c3d-491e-451a-bf91-86c9aed69682" providerId="ADAL" clId="{8C619184-ED68-4AF8-A792-FB9ED8239D41}" dt="2025-09-20T17:42:46.507" v="237" actId="14100"/>
          <ac:spMkLst>
            <pc:docMk/>
            <pc:sldMk cId="3964117387" sldId="472"/>
            <ac:spMk id="4" creationId="{C839EACE-458B-2DF0-B5D3-C1D4A29BD818}"/>
          </ac:spMkLst>
        </pc:spChg>
        <pc:spChg chg="del mod">
          <ac:chgData name="Maisie Glock" userId="aa903c3d-491e-451a-bf91-86c9aed69682" providerId="ADAL" clId="{8C619184-ED68-4AF8-A792-FB9ED8239D41}" dt="2025-09-20T17:37:21.056" v="150"/>
          <ac:spMkLst>
            <pc:docMk/>
            <pc:sldMk cId="3964117387" sldId="472"/>
            <ac:spMk id="6" creationId="{418A5D0A-471F-657D-DD1F-20BE6C569258}"/>
          </ac:spMkLst>
        </pc:spChg>
        <pc:spChg chg="mod">
          <ac:chgData name="Maisie Glock" userId="aa903c3d-491e-451a-bf91-86c9aed69682" providerId="ADAL" clId="{8C619184-ED68-4AF8-A792-FB9ED8239D41}" dt="2025-09-20T17:39:45.309" v="230" actId="20577"/>
          <ac:spMkLst>
            <pc:docMk/>
            <pc:sldMk cId="3964117387" sldId="472"/>
            <ac:spMk id="21" creationId="{3973B7F2-1D12-B2A5-38E4-3C4D15A70195}"/>
          </ac:spMkLst>
        </pc:spChg>
        <pc:grpChg chg="add mod">
          <ac:chgData name="Maisie Glock" userId="aa903c3d-491e-451a-bf91-86c9aed69682" providerId="ADAL" clId="{8C619184-ED68-4AF8-A792-FB9ED8239D41}" dt="2025-09-20T17:48:30.005" v="270" actId="1076"/>
          <ac:grpSpMkLst>
            <pc:docMk/>
            <pc:sldMk cId="3964117387" sldId="472"/>
            <ac:grpSpMk id="25" creationId="{22FE6C55-AB35-DD6F-3156-B2662053E2CA}"/>
          </ac:grpSpMkLst>
        </pc:grpChg>
        <pc:grpChg chg="add mod">
          <ac:chgData name="Maisie Glock" userId="aa903c3d-491e-451a-bf91-86c9aed69682" providerId="ADAL" clId="{8C619184-ED68-4AF8-A792-FB9ED8239D41}" dt="2025-09-20T17:49:18.614" v="280" actId="1076"/>
          <ac:grpSpMkLst>
            <pc:docMk/>
            <pc:sldMk cId="3964117387" sldId="472"/>
            <ac:grpSpMk id="28" creationId="{60F37FE0-9749-9EF0-28F9-2CEB38351F2D}"/>
          </ac:grpSpMkLst>
        </pc:grpChg>
        <pc:picChg chg="add mod">
          <ac:chgData name="Maisie Glock" userId="aa903c3d-491e-451a-bf91-86c9aed69682" providerId="ADAL" clId="{8C619184-ED68-4AF8-A792-FB9ED8239D41}" dt="2025-09-20T17:48:30.005" v="270" actId="1076"/>
          <ac:picMkLst>
            <pc:docMk/>
            <pc:sldMk cId="3964117387" sldId="472"/>
            <ac:picMk id="10" creationId="{334CF5F9-3947-CF61-DDB3-C545C5F15370}"/>
          </ac:picMkLst>
        </pc:picChg>
        <pc:picChg chg="add mod">
          <ac:chgData name="Maisie Glock" userId="aa903c3d-491e-451a-bf91-86c9aed69682" providerId="ADAL" clId="{8C619184-ED68-4AF8-A792-FB9ED8239D41}" dt="2025-09-20T17:48:18.282" v="264" actId="1076"/>
          <ac:picMkLst>
            <pc:docMk/>
            <pc:sldMk cId="3964117387" sldId="472"/>
            <ac:picMk id="17" creationId="{0DBB89A7-CF74-2152-D0C9-C39CCD035AA7}"/>
          </ac:picMkLst>
        </pc:picChg>
        <pc:picChg chg="add mod">
          <ac:chgData name="Maisie Glock" userId="aa903c3d-491e-451a-bf91-86c9aed69682" providerId="ADAL" clId="{8C619184-ED68-4AF8-A792-FB9ED8239D41}" dt="2025-09-20T17:48:20.687" v="265" actId="1076"/>
          <ac:picMkLst>
            <pc:docMk/>
            <pc:sldMk cId="3964117387" sldId="472"/>
            <ac:picMk id="19" creationId="{F87137D5-1ED5-DBF1-E0BB-9126C921389C}"/>
          </ac:picMkLst>
        </pc:picChg>
        <pc:picChg chg="add del mod modCrop">
          <ac:chgData name="Maisie Glock" userId="aa903c3d-491e-451a-bf91-86c9aed69682" providerId="ADAL" clId="{8C619184-ED68-4AF8-A792-FB9ED8239D41}" dt="2025-09-20T17:52:29.349" v="436" actId="478"/>
          <ac:picMkLst>
            <pc:docMk/>
            <pc:sldMk cId="3964117387" sldId="472"/>
            <ac:picMk id="22" creationId="{EDCDA04F-CCA8-8A21-FF43-25752E74EB24}"/>
          </ac:picMkLst>
        </pc:picChg>
        <pc:picChg chg="add mod modCrop">
          <ac:chgData name="Maisie Glock" userId="aa903c3d-491e-451a-bf91-86c9aed69682" providerId="ADAL" clId="{8C619184-ED68-4AF8-A792-FB9ED8239D41}" dt="2025-09-20T17:49:11.491" v="278" actId="164"/>
          <ac:picMkLst>
            <pc:docMk/>
            <pc:sldMk cId="3964117387" sldId="472"/>
            <ac:picMk id="24" creationId="{6DAE2870-276D-9770-8026-207BDFC349A4}"/>
          </ac:picMkLst>
        </pc:picChg>
        <pc:picChg chg="add mod">
          <ac:chgData name="Maisie Glock" userId="aa903c3d-491e-451a-bf91-86c9aed69682" providerId="ADAL" clId="{8C619184-ED68-4AF8-A792-FB9ED8239D41}" dt="2025-09-20T17:49:11.491" v="278" actId="164"/>
          <ac:picMkLst>
            <pc:docMk/>
            <pc:sldMk cId="3964117387" sldId="472"/>
            <ac:picMk id="27" creationId="{45D55AAC-C259-F5AF-21E6-F2BB908239B2}"/>
          </ac:picMkLst>
        </pc:picChg>
        <pc:picChg chg="add mod">
          <ac:chgData name="Maisie Glock" userId="aa903c3d-491e-451a-bf91-86c9aed69682" providerId="ADAL" clId="{8C619184-ED68-4AF8-A792-FB9ED8239D41}" dt="2025-09-20T17:50:56.707" v="287" actId="1076"/>
          <ac:picMkLst>
            <pc:docMk/>
            <pc:sldMk cId="3964117387" sldId="472"/>
            <ac:picMk id="30" creationId="{3EF2948E-EBA0-8A60-BC67-28943C0DD463}"/>
          </ac:picMkLst>
        </pc:picChg>
        <pc:picChg chg="add mod">
          <ac:chgData name="Maisie Glock" userId="aa903c3d-491e-451a-bf91-86c9aed69682" providerId="ADAL" clId="{8C619184-ED68-4AF8-A792-FB9ED8239D41}" dt="2025-09-20T17:52:32.612" v="437" actId="1076"/>
          <ac:picMkLst>
            <pc:docMk/>
            <pc:sldMk cId="3964117387" sldId="472"/>
            <ac:picMk id="32" creationId="{C46D2D73-9DBB-7856-EC89-8E675E19BEE4}"/>
          </ac:picMkLst>
        </pc:picChg>
        <pc:picChg chg="add mod">
          <ac:chgData name="Maisie Glock" userId="aa903c3d-491e-451a-bf91-86c9aed69682" providerId="ADAL" clId="{8C619184-ED68-4AF8-A792-FB9ED8239D41}" dt="2025-09-20T17:52:54.392" v="441" actId="1076"/>
          <ac:picMkLst>
            <pc:docMk/>
            <pc:sldMk cId="3964117387" sldId="472"/>
            <ac:picMk id="34" creationId="{40EA0284-9CA2-02FD-463D-53EBE095E098}"/>
          </ac:picMkLst>
        </pc:picChg>
        <pc:picChg chg="add mod">
          <ac:chgData name="Maisie Glock" userId="aa903c3d-491e-451a-bf91-86c9aed69682" providerId="ADAL" clId="{8C619184-ED68-4AF8-A792-FB9ED8239D41}" dt="2025-09-20T17:48:30.005" v="270" actId="1076"/>
          <ac:picMkLst>
            <pc:docMk/>
            <pc:sldMk cId="3964117387" sldId="472"/>
            <ac:picMk id="1026" creationId="{70728C82-4CDC-6B30-E37A-1F8840A80B90}"/>
          </ac:picMkLst>
        </pc:picChg>
      </pc:sldChg>
      <pc:sldChg chg="del">
        <pc:chgData name="Maisie Glock" userId="aa903c3d-491e-451a-bf91-86c9aed69682" providerId="ADAL" clId="{8C619184-ED68-4AF8-A792-FB9ED8239D41}" dt="2025-09-20T20:59:43.323" v="4197" actId="47"/>
        <pc:sldMkLst>
          <pc:docMk/>
          <pc:sldMk cId="1273284502" sldId="473"/>
        </pc:sldMkLst>
      </pc:sldChg>
      <pc:sldChg chg="del">
        <pc:chgData name="Maisie Glock" userId="aa903c3d-491e-451a-bf91-86c9aed69682" providerId="ADAL" clId="{8C619184-ED68-4AF8-A792-FB9ED8239D41}" dt="2025-09-20T20:59:43.323" v="4197" actId="47"/>
        <pc:sldMkLst>
          <pc:docMk/>
          <pc:sldMk cId="852009144" sldId="474"/>
        </pc:sldMkLst>
      </pc:sldChg>
      <pc:sldChg chg="del">
        <pc:chgData name="Maisie Glock" userId="aa903c3d-491e-451a-bf91-86c9aed69682" providerId="ADAL" clId="{8C619184-ED68-4AF8-A792-FB9ED8239D41}" dt="2025-09-20T20:57:59.604" v="4100" actId="47"/>
        <pc:sldMkLst>
          <pc:docMk/>
          <pc:sldMk cId="1836170254" sldId="475"/>
        </pc:sldMkLst>
      </pc:sldChg>
      <pc:sldChg chg="del">
        <pc:chgData name="Maisie Glock" userId="aa903c3d-491e-451a-bf91-86c9aed69682" providerId="ADAL" clId="{8C619184-ED68-4AF8-A792-FB9ED8239D41}" dt="2025-09-20T20:57:59.604" v="4100" actId="47"/>
        <pc:sldMkLst>
          <pc:docMk/>
          <pc:sldMk cId="4137473125" sldId="476"/>
        </pc:sldMkLst>
      </pc:sldChg>
      <pc:sldChg chg="del">
        <pc:chgData name="Maisie Glock" userId="aa903c3d-491e-451a-bf91-86c9aed69682" providerId="ADAL" clId="{8C619184-ED68-4AF8-A792-FB9ED8239D41}" dt="2025-09-20T20:59:37.256" v="4196" actId="47"/>
        <pc:sldMkLst>
          <pc:docMk/>
          <pc:sldMk cId="248217677" sldId="477"/>
        </pc:sldMkLst>
      </pc:sldChg>
      <pc:sldChg chg="modSp mod ord">
        <pc:chgData name="Maisie Glock" userId="aa903c3d-491e-451a-bf91-86c9aed69682" providerId="ADAL" clId="{8C619184-ED68-4AF8-A792-FB9ED8239D41}" dt="2025-09-20T21:00:08.792" v="4203" actId="5793"/>
        <pc:sldMkLst>
          <pc:docMk/>
          <pc:sldMk cId="895284503" sldId="478"/>
        </pc:sldMkLst>
        <pc:spChg chg="mod">
          <ac:chgData name="Maisie Glock" userId="aa903c3d-491e-451a-bf91-86c9aed69682" providerId="ADAL" clId="{8C619184-ED68-4AF8-A792-FB9ED8239D41}" dt="2025-09-20T21:00:08.792" v="4203" actId="5793"/>
          <ac:spMkLst>
            <pc:docMk/>
            <pc:sldMk cId="895284503" sldId="478"/>
            <ac:spMk id="6" creationId="{418A5D0A-471F-657D-DD1F-20BE6C569258}"/>
          </ac:spMkLst>
        </pc:spChg>
      </pc:sldChg>
      <pc:sldChg chg="del">
        <pc:chgData name="Maisie Glock" userId="aa903c3d-491e-451a-bf91-86c9aed69682" providerId="ADAL" clId="{8C619184-ED68-4AF8-A792-FB9ED8239D41}" dt="2025-09-20T20:59:37.256" v="4196" actId="47"/>
        <pc:sldMkLst>
          <pc:docMk/>
          <pc:sldMk cId="301741933" sldId="479"/>
        </pc:sldMkLst>
      </pc:sldChg>
      <pc:sldChg chg="del">
        <pc:chgData name="Maisie Glock" userId="aa903c3d-491e-451a-bf91-86c9aed69682" providerId="ADAL" clId="{8C619184-ED68-4AF8-A792-FB9ED8239D41}" dt="2025-09-20T20:59:43.323" v="4197" actId="47"/>
        <pc:sldMkLst>
          <pc:docMk/>
          <pc:sldMk cId="4059400040" sldId="480"/>
        </pc:sldMkLst>
      </pc:sldChg>
      <pc:sldChg chg="del">
        <pc:chgData name="Maisie Glock" userId="aa903c3d-491e-451a-bf91-86c9aed69682" providerId="ADAL" clId="{8C619184-ED68-4AF8-A792-FB9ED8239D41}" dt="2025-09-20T20:57:59.604" v="4100" actId="47"/>
        <pc:sldMkLst>
          <pc:docMk/>
          <pc:sldMk cId="4001382407" sldId="482"/>
        </pc:sldMkLst>
      </pc:sldChg>
      <pc:sldChg chg="del">
        <pc:chgData name="Maisie Glock" userId="aa903c3d-491e-451a-bf91-86c9aed69682" providerId="ADAL" clId="{8C619184-ED68-4AF8-A792-FB9ED8239D41}" dt="2025-09-20T20:57:59.604" v="4100" actId="47"/>
        <pc:sldMkLst>
          <pc:docMk/>
          <pc:sldMk cId="2632648765" sldId="483"/>
        </pc:sldMkLst>
      </pc:sldChg>
      <pc:sldChg chg="del">
        <pc:chgData name="Maisie Glock" userId="aa903c3d-491e-451a-bf91-86c9aed69682" providerId="ADAL" clId="{8C619184-ED68-4AF8-A792-FB9ED8239D41}" dt="2025-09-20T20:57:59.604" v="4100" actId="47"/>
        <pc:sldMkLst>
          <pc:docMk/>
          <pc:sldMk cId="452347384" sldId="484"/>
        </pc:sldMkLst>
      </pc:sldChg>
      <pc:sldChg chg="del">
        <pc:chgData name="Maisie Glock" userId="aa903c3d-491e-451a-bf91-86c9aed69682" providerId="ADAL" clId="{8C619184-ED68-4AF8-A792-FB9ED8239D41}" dt="2025-09-20T20:57:59.604" v="4100" actId="47"/>
        <pc:sldMkLst>
          <pc:docMk/>
          <pc:sldMk cId="3880472771" sldId="485"/>
        </pc:sldMkLst>
      </pc:sldChg>
      <pc:sldChg chg="del">
        <pc:chgData name="Maisie Glock" userId="aa903c3d-491e-451a-bf91-86c9aed69682" providerId="ADAL" clId="{8C619184-ED68-4AF8-A792-FB9ED8239D41}" dt="2025-09-20T20:57:59.604" v="4100" actId="47"/>
        <pc:sldMkLst>
          <pc:docMk/>
          <pc:sldMk cId="403197239" sldId="486"/>
        </pc:sldMkLst>
      </pc:sldChg>
      <pc:sldChg chg="del">
        <pc:chgData name="Maisie Glock" userId="aa903c3d-491e-451a-bf91-86c9aed69682" providerId="ADAL" clId="{8C619184-ED68-4AF8-A792-FB9ED8239D41}" dt="2025-09-20T20:59:37.256" v="4196" actId="47"/>
        <pc:sldMkLst>
          <pc:docMk/>
          <pc:sldMk cId="959959668" sldId="487"/>
        </pc:sldMkLst>
      </pc:sldChg>
      <pc:sldChg chg="modSp mod">
        <pc:chgData name="Maisie Glock" userId="aa903c3d-491e-451a-bf91-86c9aed69682" providerId="ADAL" clId="{8C619184-ED68-4AF8-A792-FB9ED8239D41}" dt="2025-09-20T18:01:46.356" v="673" actId="20577"/>
        <pc:sldMkLst>
          <pc:docMk/>
          <pc:sldMk cId="322625061" sldId="488"/>
        </pc:sldMkLst>
        <pc:spChg chg="mod">
          <ac:chgData name="Maisie Glock" userId="aa903c3d-491e-451a-bf91-86c9aed69682" providerId="ADAL" clId="{8C619184-ED68-4AF8-A792-FB9ED8239D41}" dt="2025-09-20T18:01:46.356" v="673" actId="20577"/>
          <ac:spMkLst>
            <pc:docMk/>
            <pc:sldMk cId="322625061" sldId="488"/>
            <ac:spMk id="21" creationId="{73EE450F-3F8F-3255-DA13-17D0C630731B}"/>
          </ac:spMkLst>
        </pc:spChg>
      </pc:sldChg>
      <pc:sldChg chg="modSp mod">
        <pc:chgData name="Maisie Glock" userId="aa903c3d-491e-451a-bf91-86c9aed69682" providerId="ADAL" clId="{8C619184-ED68-4AF8-A792-FB9ED8239D41}" dt="2025-09-20T18:03:11.872" v="679" actId="20577"/>
        <pc:sldMkLst>
          <pc:docMk/>
          <pc:sldMk cId="391028849" sldId="494"/>
        </pc:sldMkLst>
        <pc:spChg chg="mod">
          <ac:chgData name="Maisie Glock" userId="aa903c3d-491e-451a-bf91-86c9aed69682" providerId="ADAL" clId="{8C619184-ED68-4AF8-A792-FB9ED8239D41}" dt="2025-09-20T18:03:11.872" v="679" actId="20577"/>
          <ac:spMkLst>
            <pc:docMk/>
            <pc:sldMk cId="391028849" sldId="494"/>
            <ac:spMk id="18" creationId="{F02CEC90-B058-B27B-6C61-237CB16AF437}"/>
          </ac:spMkLst>
        </pc:spChg>
      </pc:sldChg>
      <pc:sldChg chg="modSp mod ord modAnim modNotesTx">
        <pc:chgData name="Maisie Glock" userId="aa903c3d-491e-451a-bf91-86c9aed69682" providerId="ADAL" clId="{8C619184-ED68-4AF8-A792-FB9ED8239D41}" dt="2025-09-20T18:16:54.456" v="699" actId="20577"/>
        <pc:sldMkLst>
          <pc:docMk/>
          <pc:sldMk cId="2227974005" sldId="495"/>
        </pc:sldMkLst>
        <pc:spChg chg="mod">
          <ac:chgData name="Maisie Glock" userId="aa903c3d-491e-451a-bf91-86c9aed69682" providerId="ADAL" clId="{8C619184-ED68-4AF8-A792-FB9ED8239D41}" dt="2025-09-20T17:35:58.366" v="51" actId="1076"/>
          <ac:spMkLst>
            <pc:docMk/>
            <pc:sldMk cId="2227974005" sldId="495"/>
            <ac:spMk id="4" creationId="{F3F13C6B-ADF9-CD57-9AE5-659836B49359}"/>
          </ac:spMkLst>
        </pc:spChg>
        <pc:spChg chg="mod">
          <ac:chgData name="Maisie Glock" userId="aa903c3d-491e-451a-bf91-86c9aed69682" providerId="ADAL" clId="{8C619184-ED68-4AF8-A792-FB9ED8239D41}" dt="2025-09-20T17:36:50.465" v="131" actId="20577"/>
          <ac:spMkLst>
            <pc:docMk/>
            <pc:sldMk cId="2227974005" sldId="495"/>
            <ac:spMk id="6" creationId="{9CC08452-C344-0569-EA6E-FAD2BA92BFD2}"/>
          </ac:spMkLst>
        </pc:spChg>
        <pc:spChg chg="mod">
          <ac:chgData name="Maisie Glock" userId="aa903c3d-491e-451a-bf91-86c9aed69682" providerId="ADAL" clId="{8C619184-ED68-4AF8-A792-FB9ED8239D41}" dt="2025-09-20T18:16:54.456" v="699" actId="20577"/>
          <ac:spMkLst>
            <pc:docMk/>
            <pc:sldMk cId="2227974005" sldId="495"/>
            <ac:spMk id="21" creationId="{BC4EE04A-3A1D-4B11-0B4D-06D3A515730B}"/>
          </ac:spMkLst>
        </pc:spChg>
        <pc:cxnChg chg="mod">
          <ac:chgData name="Maisie Glock" userId="aa903c3d-491e-451a-bf91-86c9aed69682" providerId="ADAL" clId="{8C619184-ED68-4AF8-A792-FB9ED8239D41}" dt="2025-09-20T17:36:10.601" v="73" actId="1076"/>
          <ac:cxnSpMkLst>
            <pc:docMk/>
            <pc:sldMk cId="2227974005" sldId="495"/>
            <ac:cxnSpMk id="2" creationId="{0A6E94F5-8AF6-CB56-C889-AE91BBE306A3}"/>
          </ac:cxnSpMkLst>
        </pc:cxnChg>
      </pc:sldChg>
      <pc:sldChg chg="del">
        <pc:chgData name="Maisie Glock" userId="aa903c3d-491e-451a-bf91-86c9aed69682" providerId="ADAL" clId="{8C619184-ED68-4AF8-A792-FB9ED8239D41}" dt="2025-09-20T20:57:59.604" v="4100" actId="47"/>
        <pc:sldMkLst>
          <pc:docMk/>
          <pc:sldMk cId="78393485" sldId="496"/>
        </pc:sldMkLst>
      </pc:sldChg>
      <pc:sldChg chg="del">
        <pc:chgData name="Maisie Glock" userId="aa903c3d-491e-451a-bf91-86c9aed69682" providerId="ADAL" clId="{8C619184-ED68-4AF8-A792-FB9ED8239D41}" dt="2025-09-20T20:57:59.604" v="4100" actId="47"/>
        <pc:sldMkLst>
          <pc:docMk/>
          <pc:sldMk cId="3771089642" sldId="497"/>
        </pc:sldMkLst>
      </pc:sldChg>
      <pc:sldChg chg="del">
        <pc:chgData name="Maisie Glock" userId="aa903c3d-491e-451a-bf91-86c9aed69682" providerId="ADAL" clId="{8C619184-ED68-4AF8-A792-FB9ED8239D41}" dt="2025-09-20T20:59:37.256" v="4196" actId="47"/>
        <pc:sldMkLst>
          <pc:docMk/>
          <pc:sldMk cId="1234814247" sldId="498"/>
        </pc:sldMkLst>
      </pc:sldChg>
      <pc:sldChg chg="ord modNotesTx">
        <pc:chgData name="Maisie Glock" userId="aa903c3d-491e-451a-bf91-86c9aed69682" providerId="ADAL" clId="{8C619184-ED68-4AF8-A792-FB9ED8239D41}" dt="2025-09-20T21:07:19.844" v="4626" actId="20577"/>
        <pc:sldMkLst>
          <pc:docMk/>
          <pc:sldMk cId="797011047" sldId="499"/>
        </pc:sldMkLst>
      </pc:sldChg>
      <pc:sldChg chg="del">
        <pc:chgData name="Maisie Glock" userId="aa903c3d-491e-451a-bf91-86c9aed69682" providerId="ADAL" clId="{8C619184-ED68-4AF8-A792-FB9ED8239D41}" dt="2025-09-20T20:57:59.604" v="4100" actId="47"/>
        <pc:sldMkLst>
          <pc:docMk/>
          <pc:sldMk cId="842535369" sldId="500"/>
        </pc:sldMkLst>
      </pc:sldChg>
      <pc:sldChg chg="del">
        <pc:chgData name="Maisie Glock" userId="aa903c3d-491e-451a-bf91-86c9aed69682" providerId="ADAL" clId="{8C619184-ED68-4AF8-A792-FB9ED8239D41}" dt="2025-09-20T20:57:59.604" v="4100" actId="47"/>
        <pc:sldMkLst>
          <pc:docMk/>
          <pc:sldMk cId="596033747" sldId="501"/>
        </pc:sldMkLst>
      </pc:sldChg>
      <pc:sldChg chg="del">
        <pc:chgData name="Maisie Glock" userId="aa903c3d-491e-451a-bf91-86c9aed69682" providerId="ADAL" clId="{8C619184-ED68-4AF8-A792-FB9ED8239D41}" dt="2025-09-20T20:59:37.256" v="4196" actId="47"/>
        <pc:sldMkLst>
          <pc:docMk/>
          <pc:sldMk cId="2977567798" sldId="502"/>
        </pc:sldMkLst>
      </pc:sldChg>
      <pc:sldChg chg="add del">
        <pc:chgData name="Maisie Glock" userId="aa903c3d-491e-451a-bf91-86c9aed69682" providerId="ADAL" clId="{8C619184-ED68-4AF8-A792-FB9ED8239D41}" dt="2025-09-20T17:39:22.119" v="197" actId="47"/>
        <pc:sldMkLst>
          <pc:docMk/>
          <pc:sldMk cId="719765561" sldId="503"/>
        </pc:sldMkLst>
      </pc:sldChg>
      <pc:sldChg chg="modSp add mod ord">
        <pc:chgData name="Maisie Glock" userId="aa903c3d-491e-451a-bf91-86c9aed69682" providerId="ADAL" clId="{8C619184-ED68-4AF8-A792-FB9ED8239D41}" dt="2025-09-20T20:57:31.487" v="4099" actId="20577"/>
        <pc:sldMkLst>
          <pc:docMk/>
          <pc:sldMk cId="3316661003" sldId="503"/>
        </pc:sldMkLst>
        <pc:spChg chg="mod">
          <ac:chgData name="Maisie Glock" userId="aa903c3d-491e-451a-bf91-86c9aed69682" providerId="ADAL" clId="{8C619184-ED68-4AF8-A792-FB9ED8239D41}" dt="2025-09-20T20:57:31.487" v="4099" actId="20577"/>
          <ac:spMkLst>
            <pc:docMk/>
            <pc:sldMk cId="3316661003" sldId="503"/>
            <ac:spMk id="3" creationId="{8E0D4ED7-13C2-1F33-CBDB-461E6EF10BCE}"/>
          </ac:spMkLst>
        </pc:spChg>
        <pc:spChg chg="mod">
          <ac:chgData name="Maisie Glock" userId="aa903c3d-491e-451a-bf91-86c9aed69682" providerId="ADAL" clId="{8C619184-ED68-4AF8-A792-FB9ED8239D41}" dt="2025-09-20T18:00:53.820" v="642" actId="20577"/>
          <ac:spMkLst>
            <pc:docMk/>
            <pc:sldMk cId="3316661003" sldId="503"/>
            <ac:spMk id="21" creationId="{54EA8E6E-CCA4-C95E-8270-5F864D4DE948}"/>
          </ac:spMkLst>
        </pc:spChg>
      </pc:sldChg>
      <pc:sldChg chg="modSp add mod ord">
        <pc:chgData name="Maisie Glock" userId="aa903c3d-491e-451a-bf91-86c9aed69682" providerId="ADAL" clId="{8C619184-ED68-4AF8-A792-FB9ED8239D41}" dt="2025-09-20T18:01:15.070" v="644"/>
        <pc:sldMkLst>
          <pc:docMk/>
          <pc:sldMk cId="753148765" sldId="504"/>
        </pc:sldMkLst>
        <pc:spChg chg="mod">
          <ac:chgData name="Maisie Glock" userId="aa903c3d-491e-451a-bf91-86c9aed69682" providerId="ADAL" clId="{8C619184-ED68-4AF8-A792-FB9ED8239D41}" dt="2025-09-20T18:00:32.983" v="615" actId="1076"/>
          <ac:spMkLst>
            <pc:docMk/>
            <pc:sldMk cId="753148765" sldId="504"/>
            <ac:spMk id="3" creationId="{17404CF0-62EC-FBAA-9B9F-0AC4E2AFC7EC}"/>
          </ac:spMkLst>
        </pc:spChg>
        <pc:spChg chg="mod">
          <ac:chgData name="Maisie Glock" userId="aa903c3d-491e-451a-bf91-86c9aed69682" providerId="ADAL" clId="{8C619184-ED68-4AF8-A792-FB9ED8239D41}" dt="2025-09-20T17:53:40.843" v="490" actId="20577"/>
          <ac:spMkLst>
            <pc:docMk/>
            <pc:sldMk cId="753148765" sldId="504"/>
            <ac:spMk id="21" creationId="{85444B70-22DB-1C7A-6597-C03C72B31D72}"/>
          </ac:spMkLst>
        </pc:spChg>
      </pc:sldChg>
      <pc:sldChg chg="modSp add mod">
        <pc:chgData name="Maisie Glock" userId="aa903c3d-491e-451a-bf91-86c9aed69682" providerId="ADAL" clId="{8C619184-ED68-4AF8-A792-FB9ED8239D41}" dt="2025-09-20T18:12:37.361" v="691" actId="1035"/>
        <pc:sldMkLst>
          <pc:docMk/>
          <pc:sldMk cId="1501874016" sldId="505"/>
        </pc:sldMkLst>
        <pc:spChg chg="mod">
          <ac:chgData name="Maisie Glock" userId="aa903c3d-491e-451a-bf91-86c9aed69682" providerId="ADAL" clId="{8C619184-ED68-4AF8-A792-FB9ED8239D41}" dt="2025-09-20T18:01:38.788" v="656" actId="20577"/>
          <ac:spMkLst>
            <pc:docMk/>
            <pc:sldMk cId="1501874016" sldId="505"/>
            <ac:spMk id="21" creationId="{D70BEC6B-D198-DEBD-29F5-3B9ADAE240D8}"/>
          </ac:spMkLst>
        </pc:spChg>
        <pc:cxnChg chg="mod">
          <ac:chgData name="Maisie Glock" userId="aa903c3d-491e-451a-bf91-86c9aed69682" providerId="ADAL" clId="{8C619184-ED68-4AF8-A792-FB9ED8239D41}" dt="2025-09-20T18:12:37.361" v="691" actId="1035"/>
          <ac:cxnSpMkLst>
            <pc:docMk/>
            <pc:sldMk cId="1501874016" sldId="505"/>
            <ac:cxnSpMk id="2" creationId="{A7B51415-CC7D-3647-7D1A-B3068EBA0079}"/>
          </ac:cxnSpMkLst>
        </pc:cxnChg>
      </pc:sldChg>
      <pc:sldChg chg="modSp add mod modAnim">
        <pc:chgData name="Maisie Glock" userId="aa903c3d-491e-451a-bf91-86c9aed69682" providerId="ADAL" clId="{8C619184-ED68-4AF8-A792-FB9ED8239D41}" dt="2025-09-20T18:18:46.302" v="828" actId="1038"/>
        <pc:sldMkLst>
          <pc:docMk/>
          <pc:sldMk cId="2116918745" sldId="506"/>
        </pc:sldMkLst>
        <pc:spChg chg="mod">
          <ac:chgData name="Maisie Glock" userId="aa903c3d-491e-451a-bf91-86c9aed69682" providerId="ADAL" clId="{8C619184-ED68-4AF8-A792-FB9ED8239D41}" dt="2025-09-20T18:18:46.302" v="828" actId="1038"/>
          <ac:spMkLst>
            <pc:docMk/>
            <pc:sldMk cId="2116918745" sldId="506"/>
            <ac:spMk id="6" creationId="{DFC74D6E-1309-083A-926F-9A3953773B2B}"/>
          </ac:spMkLst>
        </pc:spChg>
        <pc:spChg chg="mod">
          <ac:chgData name="Maisie Glock" userId="aa903c3d-491e-451a-bf91-86c9aed69682" providerId="ADAL" clId="{8C619184-ED68-4AF8-A792-FB9ED8239D41}" dt="2025-09-20T18:17:21.630" v="746" actId="1076"/>
          <ac:spMkLst>
            <pc:docMk/>
            <pc:sldMk cId="2116918745" sldId="506"/>
            <ac:spMk id="21" creationId="{40794795-3E93-8640-3178-D07FF5787A9C}"/>
          </ac:spMkLst>
        </pc:spChg>
      </pc:sldChg>
      <pc:sldChg chg="addSp modSp add mod modAnim modNotesTx">
        <pc:chgData name="Maisie Glock" userId="aa903c3d-491e-451a-bf91-86c9aed69682" providerId="ADAL" clId="{8C619184-ED68-4AF8-A792-FB9ED8239D41}" dt="2025-09-20T20:00:23.191" v="2149" actId="20577"/>
        <pc:sldMkLst>
          <pc:docMk/>
          <pc:sldMk cId="3161127991" sldId="507"/>
        </pc:sldMkLst>
        <pc:spChg chg="mod">
          <ac:chgData name="Maisie Glock" userId="aa903c3d-491e-451a-bf91-86c9aed69682" providerId="ADAL" clId="{8C619184-ED68-4AF8-A792-FB9ED8239D41}" dt="2025-09-20T19:46:48.375" v="1046" actId="115"/>
          <ac:spMkLst>
            <pc:docMk/>
            <pc:sldMk cId="3161127991" sldId="507"/>
            <ac:spMk id="2" creationId="{8A3280EC-8866-308D-5B98-37412675FD48}"/>
          </ac:spMkLst>
        </pc:spChg>
        <pc:spChg chg="add mod">
          <ac:chgData name="Maisie Glock" userId="aa903c3d-491e-451a-bf91-86c9aed69682" providerId="ADAL" clId="{8C619184-ED68-4AF8-A792-FB9ED8239D41}" dt="2025-09-20T19:50:58.180" v="1451" actId="20577"/>
          <ac:spMkLst>
            <pc:docMk/>
            <pc:sldMk cId="3161127991" sldId="507"/>
            <ac:spMk id="5" creationId="{C15B9F59-BA5B-E7A4-D6C4-6D5690DD8169}"/>
          </ac:spMkLst>
        </pc:spChg>
        <pc:spChg chg="add mod">
          <ac:chgData name="Maisie Glock" userId="aa903c3d-491e-451a-bf91-86c9aed69682" providerId="ADAL" clId="{8C619184-ED68-4AF8-A792-FB9ED8239D41}" dt="2025-09-20T19:53:43.688" v="1718" actId="6549"/>
          <ac:spMkLst>
            <pc:docMk/>
            <pc:sldMk cId="3161127991" sldId="507"/>
            <ac:spMk id="6" creationId="{5A5FD9D1-D247-8877-87D9-0F44EBE4DDAD}"/>
          </ac:spMkLst>
        </pc:spChg>
        <pc:spChg chg="mod">
          <ac:chgData name="Maisie Glock" userId="aa903c3d-491e-451a-bf91-86c9aed69682" providerId="ADAL" clId="{8C619184-ED68-4AF8-A792-FB9ED8239D41}" dt="2025-09-20T19:53:39.987" v="1717" actId="5793"/>
          <ac:spMkLst>
            <pc:docMk/>
            <pc:sldMk cId="3161127991" sldId="507"/>
            <ac:spMk id="17" creationId="{6D39C078-E165-F144-AA15-301644C2253B}"/>
          </ac:spMkLst>
        </pc:spChg>
      </pc:sldChg>
      <pc:sldChg chg="modSp add mod ord modAnim modNotesTx">
        <pc:chgData name="Maisie Glock" userId="aa903c3d-491e-451a-bf91-86c9aed69682" providerId="ADAL" clId="{8C619184-ED68-4AF8-A792-FB9ED8239D41}" dt="2025-09-20T20:08:52.361" v="2702" actId="20577"/>
        <pc:sldMkLst>
          <pc:docMk/>
          <pc:sldMk cId="2275430848" sldId="508"/>
        </pc:sldMkLst>
        <pc:spChg chg="mod">
          <ac:chgData name="Maisie Glock" userId="aa903c3d-491e-451a-bf91-86c9aed69682" providerId="ADAL" clId="{8C619184-ED68-4AF8-A792-FB9ED8239D41}" dt="2025-09-20T20:08:35.536" v="2639" actId="1035"/>
          <ac:spMkLst>
            <pc:docMk/>
            <pc:sldMk cId="2275430848" sldId="508"/>
            <ac:spMk id="2" creationId="{E29BBECF-3D61-E01F-8D21-16D54CA153E3}"/>
          </ac:spMkLst>
        </pc:spChg>
        <pc:spChg chg="mod">
          <ac:chgData name="Maisie Glock" userId="aa903c3d-491e-451a-bf91-86c9aed69682" providerId="ADAL" clId="{8C619184-ED68-4AF8-A792-FB9ED8239D41}" dt="2025-09-20T20:08:28.613" v="2620" actId="14100"/>
          <ac:spMkLst>
            <pc:docMk/>
            <pc:sldMk cId="2275430848" sldId="508"/>
            <ac:spMk id="8" creationId="{1BA51ADA-3235-85B4-3450-6FF633FCD209}"/>
          </ac:spMkLst>
        </pc:spChg>
        <pc:spChg chg="mod">
          <ac:chgData name="Maisie Glock" userId="aa903c3d-491e-451a-bf91-86c9aed69682" providerId="ADAL" clId="{8C619184-ED68-4AF8-A792-FB9ED8239D41}" dt="2025-09-20T20:07:36.342" v="2459" actId="1076"/>
          <ac:spMkLst>
            <pc:docMk/>
            <pc:sldMk cId="2275430848" sldId="508"/>
            <ac:spMk id="17" creationId="{163E956A-2D37-DAA1-C225-4095AD60FBFC}"/>
          </ac:spMkLst>
        </pc:spChg>
      </pc:sldChg>
      <pc:sldChg chg="modSp add mod modAnim">
        <pc:chgData name="Maisie Glock" userId="aa903c3d-491e-451a-bf91-86c9aed69682" providerId="ADAL" clId="{8C619184-ED68-4AF8-A792-FB9ED8239D41}" dt="2025-09-20T20:58:49.908" v="4195" actId="1076"/>
        <pc:sldMkLst>
          <pc:docMk/>
          <pc:sldMk cId="4033750664" sldId="509"/>
        </pc:sldMkLst>
        <pc:spChg chg="mod">
          <ac:chgData name="Maisie Glock" userId="aa903c3d-491e-451a-bf91-86c9aed69682" providerId="ADAL" clId="{8C619184-ED68-4AF8-A792-FB9ED8239D41}" dt="2025-09-20T20:58:49.908" v="4195" actId="1076"/>
          <ac:spMkLst>
            <pc:docMk/>
            <pc:sldMk cId="4033750664" sldId="509"/>
            <ac:spMk id="2" creationId="{94A577AC-513F-6C2F-06F6-DA1A3D4DDEC7}"/>
          </ac:spMkLst>
        </pc:spChg>
        <pc:spChg chg="mod">
          <ac:chgData name="Maisie Glock" userId="aa903c3d-491e-451a-bf91-86c9aed69682" providerId="ADAL" clId="{8C619184-ED68-4AF8-A792-FB9ED8239D41}" dt="2025-09-20T20:09:01.515" v="2710" actId="20577"/>
          <ac:spMkLst>
            <pc:docMk/>
            <pc:sldMk cId="4033750664" sldId="509"/>
            <ac:spMk id="17" creationId="{289D9804-CB9E-3703-EC94-6D144317A430}"/>
          </ac:spMkLst>
        </pc:spChg>
      </pc:sldChg>
      <pc:sldChg chg="modSp add mod modAnim modNotesTx">
        <pc:chgData name="Maisie Glock" userId="aa903c3d-491e-451a-bf91-86c9aed69682" providerId="ADAL" clId="{8C619184-ED68-4AF8-A792-FB9ED8239D41}" dt="2025-09-20T20:55:01.142" v="3700" actId="6549"/>
        <pc:sldMkLst>
          <pc:docMk/>
          <pc:sldMk cId="666343487" sldId="510"/>
        </pc:sldMkLst>
        <pc:spChg chg="mod">
          <ac:chgData name="Maisie Glock" userId="aa903c3d-491e-451a-bf91-86c9aed69682" providerId="ADAL" clId="{8C619184-ED68-4AF8-A792-FB9ED8239D41}" dt="2025-09-20T20:55:01.142" v="3700" actId="6549"/>
          <ac:spMkLst>
            <pc:docMk/>
            <pc:sldMk cId="666343487" sldId="510"/>
            <ac:spMk id="2" creationId="{00B2BCC2-3FD4-AA8E-AFE9-C3642FC7CDBB}"/>
          </ac:spMkLst>
        </pc:spChg>
        <pc:spChg chg="mod">
          <ac:chgData name="Maisie Glock" userId="aa903c3d-491e-451a-bf91-86c9aed69682" providerId="ADAL" clId="{8C619184-ED68-4AF8-A792-FB9ED8239D41}" dt="2025-09-20T20:54:33.569" v="3641" actId="20577"/>
          <ac:spMkLst>
            <pc:docMk/>
            <pc:sldMk cId="666343487" sldId="510"/>
            <ac:spMk id="17" creationId="{AE4BB446-FCC8-EAA4-542F-B2D377B1F16B}"/>
          </ac:spMkLst>
        </pc:spChg>
      </pc:sldChg>
      <pc:sldChg chg="modSp add mod modAnim">
        <pc:chgData name="Maisie Glock" userId="aa903c3d-491e-451a-bf91-86c9aed69682" providerId="ADAL" clId="{8C619184-ED68-4AF8-A792-FB9ED8239D41}" dt="2025-09-20T20:56:30.404" v="3937" actId="1076"/>
        <pc:sldMkLst>
          <pc:docMk/>
          <pc:sldMk cId="128925744" sldId="511"/>
        </pc:sldMkLst>
        <pc:spChg chg="mod">
          <ac:chgData name="Maisie Glock" userId="aa903c3d-491e-451a-bf91-86c9aed69682" providerId="ADAL" clId="{8C619184-ED68-4AF8-A792-FB9ED8239D41}" dt="2025-09-20T20:56:26.519" v="3936" actId="20577"/>
          <ac:spMkLst>
            <pc:docMk/>
            <pc:sldMk cId="128925744" sldId="511"/>
            <ac:spMk id="2" creationId="{98307467-DDA5-0636-7BB0-D473F2DBF7B2}"/>
          </ac:spMkLst>
        </pc:spChg>
        <pc:spChg chg="mod">
          <ac:chgData name="Maisie Glock" userId="aa903c3d-491e-451a-bf91-86c9aed69682" providerId="ADAL" clId="{8C619184-ED68-4AF8-A792-FB9ED8239D41}" dt="2025-09-20T20:56:30.404" v="3937" actId="1076"/>
          <ac:spMkLst>
            <pc:docMk/>
            <pc:sldMk cId="128925744" sldId="511"/>
            <ac:spMk id="17" creationId="{8E6FBE38-E1FC-E40B-0AC8-33EEFB28468E}"/>
          </ac:spMkLst>
        </pc:spChg>
      </pc:sldChg>
      <pc:sldChg chg="addSp delSp modSp add mod modNotesTx">
        <pc:chgData name="Maisie Glock" userId="aa903c3d-491e-451a-bf91-86c9aed69682" providerId="ADAL" clId="{8C619184-ED68-4AF8-A792-FB9ED8239D41}" dt="2025-09-20T21:06:40.258" v="4533" actId="1076"/>
        <pc:sldMkLst>
          <pc:docMk/>
          <pc:sldMk cId="2661857920" sldId="512"/>
        </pc:sldMkLst>
        <pc:spChg chg="mod">
          <ac:chgData name="Maisie Glock" userId="aa903c3d-491e-451a-bf91-86c9aed69682" providerId="ADAL" clId="{8C619184-ED68-4AF8-A792-FB9ED8239D41}" dt="2025-09-20T21:03:37.938" v="4384" actId="1076"/>
          <ac:spMkLst>
            <pc:docMk/>
            <pc:sldMk cId="2661857920" sldId="512"/>
            <ac:spMk id="4" creationId="{5237B8AC-9479-69E4-0C89-BB93CF6D6FE4}"/>
          </ac:spMkLst>
        </pc:spChg>
        <pc:spChg chg="del">
          <ac:chgData name="Maisie Glock" userId="aa903c3d-491e-451a-bf91-86c9aed69682" providerId="ADAL" clId="{8C619184-ED68-4AF8-A792-FB9ED8239D41}" dt="2025-09-20T21:01:07.136" v="4208" actId="478"/>
          <ac:spMkLst>
            <pc:docMk/>
            <pc:sldMk cId="2661857920" sldId="512"/>
            <ac:spMk id="10" creationId="{8E943DC1-97D4-6268-3E8C-507EA9527860}"/>
          </ac:spMkLst>
        </pc:spChg>
        <pc:spChg chg="del mod">
          <ac:chgData name="Maisie Glock" userId="aa903c3d-491e-451a-bf91-86c9aed69682" providerId="ADAL" clId="{8C619184-ED68-4AF8-A792-FB9ED8239D41}" dt="2025-09-20T21:00:55.362" v="4207" actId="478"/>
          <ac:spMkLst>
            <pc:docMk/>
            <pc:sldMk cId="2661857920" sldId="512"/>
            <ac:spMk id="16" creationId="{559AD2C8-D564-FB0A-B1BC-DC0BD4DDE28C}"/>
          </ac:spMkLst>
        </pc:spChg>
        <pc:spChg chg="del">
          <ac:chgData name="Maisie Glock" userId="aa903c3d-491e-451a-bf91-86c9aed69682" providerId="ADAL" clId="{8C619184-ED68-4AF8-A792-FB9ED8239D41}" dt="2025-09-20T21:01:13.882" v="4210" actId="478"/>
          <ac:spMkLst>
            <pc:docMk/>
            <pc:sldMk cId="2661857920" sldId="512"/>
            <ac:spMk id="17" creationId="{5177138B-D1F6-D944-7D51-046C41D7020E}"/>
          </ac:spMkLst>
        </pc:spChg>
        <pc:spChg chg="del">
          <ac:chgData name="Maisie Glock" userId="aa903c3d-491e-451a-bf91-86c9aed69682" providerId="ADAL" clId="{8C619184-ED68-4AF8-A792-FB9ED8239D41}" dt="2025-09-20T21:01:07.136" v="4208" actId="478"/>
          <ac:spMkLst>
            <pc:docMk/>
            <pc:sldMk cId="2661857920" sldId="512"/>
            <ac:spMk id="18" creationId="{2D45710B-5D37-2349-D064-95C0C6D2D4FD}"/>
          </ac:spMkLst>
        </pc:spChg>
        <pc:spChg chg="del">
          <ac:chgData name="Maisie Glock" userId="aa903c3d-491e-451a-bf91-86c9aed69682" providerId="ADAL" clId="{8C619184-ED68-4AF8-A792-FB9ED8239D41}" dt="2025-09-20T21:01:07.136" v="4208" actId="478"/>
          <ac:spMkLst>
            <pc:docMk/>
            <pc:sldMk cId="2661857920" sldId="512"/>
            <ac:spMk id="19" creationId="{DD9CDA0F-81AA-4475-3866-67FFF21E0B6B}"/>
          </ac:spMkLst>
        </pc:spChg>
        <pc:spChg chg="del">
          <ac:chgData name="Maisie Glock" userId="aa903c3d-491e-451a-bf91-86c9aed69682" providerId="ADAL" clId="{8C619184-ED68-4AF8-A792-FB9ED8239D41}" dt="2025-09-20T21:01:16.051" v="4211" actId="478"/>
          <ac:spMkLst>
            <pc:docMk/>
            <pc:sldMk cId="2661857920" sldId="512"/>
            <ac:spMk id="20" creationId="{BA2F6A02-6BD3-CCAF-4914-1CD43130C861}"/>
          </ac:spMkLst>
        </pc:spChg>
        <pc:spChg chg="mod">
          <ac:chgData name="Maisie Glock" userId="aa903c3d-491e-451a-bf91-86c9aed69682" providerId="ADAL" clId="{8C619184-ED68-4AF8-A792-FB9ED8239D41}" dt="2025-09-20T21:03:07.601" v="4312" actId="20577"/>
          <ac:spMkLst>
            <pc:docMk/>
            <pc:sldMk cId="2661857920" sldId="512"/>
            <ac:spMk id="21" creationId="{E26D2110-3FE0-F958-5B95-EFF57FED319D}"/>
          </ac:spMkLst>
        </pc:spChg>
        <pc:spChg chg="del">
          <ac:chgData name="Maisie Glock" userId="aa903c3d-491e-451a-bf91-86c9aed69682" providerId="ADAL" clId="{8C619184-ED68-4AF8-A792-FB9ED8239D41}" dt="2025-09-20T21:01:12.152" v="4209" actId="478"/>
          <ac:spMkLst>
            <pc:docMk/>
            <pc:sldMk cId="2661857920" sldId="512"/>
            <ac:spMk id="22" creationId="{5772B8DA-09A2-4156-B75D-23722F38D39E}"/>
          </ac:spMkLst>
        </pc:spChg>
        <pc:spChg chg="del">
          <ac:chgData name="Maisie Glock" userId="aa903c3d-491e-451a-bf91-86c9aed69682" providerId="ADAL" clId="{8C619184-ED68-4AF8-A792-FB9ED8239D41}" dt="2025-09-20T21:01:07.136" v="4208" actId="478"/>
          <ac:spMkLst>
            <pc:docMk/>
            <pc:sldMk cId="2661857920" sldId="512"/>
            <ac:spMk id="23" creationId="{6861A8DA-1780-2900-2969-E45ABE2879E3}"/>
          </ac:spMkLst>
        </pc:spChg>
        <pc:spChg chg="del">
          <ac:chgData name="Maisie Glock" userId="aa903c3d-491e-451a-bf91-86c9aed69682" providerId="ADAL" clId="{8C619184-ED68-4AF8-A792-FB9ED8239D41}" dt="2025-09-20T21:01:17.566" v="4212" actId="478"/>
          <ac:spMkLst>
            <pc:docMk/>
            <pc:sldMk cId="2661857920" sldId="512"/>
            <ac:spMk id="24" creationId="{D917C2A7-76F5-3F71-C063-40D6B455C45D}"/>
          </ac:spMkLst>
        </pc:spChg>
        <pc:spChg chg="del mod topLvl">
          <ac:chgData name="Maisie Glock" userId="aa903c3d-491e-451a-bf91-86c9aed69682" providerId="ADAL" clId="{8C619184-ED68-4AF8-A792-FB9ED8239D41}" dt="2025-09-20T21:02:30.303" v="4230" actId="478"/>
          <ac:spMkLst>
            <pc:docMk/>
            <pc:sldMk cId="2661857920" sldId="512"/>
            <ac:spMk id="25" creationId="{80D8E091-C5FF-7090-4D32-1CD2325EDC02}"/>
          </ac:spMkLst>
        </pc:spChg>
        <pc:spChg chg="mod topLvl">
          <ac:chgData name="Maisie Glock" userId="aa903c3d-491e-451a-bf91-86c9aed69682" providerId="ADAL" clId="{8C619184-ED68-4AF8-A792-FB9ED8239D41}" dt="2025-09-20T21:06:02.931" v="4508" actId="20577"/>
          <ac:spMkLst>
            <pc:docMk/>
            <pc:sldMk cId="2661857920" sldId="512"/>
            <ac:spMk id="26" creationId="{E8312C60-D570-DA6C-D174-86FF75C3122F}"/>
          </ac:spMkLst>
        </pc:spChg>
        <pc:spChg chg="add mod">
          <ac:chgData name="Maisie Glock" userId="aa903c3d-491e-451a-bf91-86c9aed69682" providerId="ADAL" clId="{8C619184-ED68-4AF8-A792-FB9ED8239D41}" dt="2025-09-20T21:06:40.258" v="4533" actId="1076"/>
          <ac:spMkLst>
            <pc:docMk/>
            <pc:sldMk cId="2661857920" sldId="512"/>
            <ac:spMk id="30" creationId="{A01F9FA5-F374-8FDD-7513-BC4E0E10B03E}"/>
          </ac:spMkLst>
        </pc:spChg>
        <pc:grpChg chg="del">
          <ac:chgData name="Maisie Glock" userId="aa903c3d-491e-451a-bf91-86c9aed69682" providerId="ADAL" clId="{8C619184-ED68-4AF8-A792-FB9ED8239D41}" dt="2025-09-20T21:00:50.736" v="4205" actId="478"/>
          <ac:grpSpMkLst>
            <pc:docMk/>
            <pc:sldMk cId="2661857920" sldId="512"/>
            <ac:grpSpMk id="2" creationId="{58FF54D1-6340-59DE-5F8B-F5DB26648ECD}"/>
          </ac:grpSpMkLst>
        </pc:grpChg>
        <pc:grpChg chg="add del mod">
          <ac:chgData name="Maisie Glock" userId="aa903c3d-491e-451a-bf91-86c9aed69682" providerId="ADAL" clId="{8C619184-ED68-4AF8-A792-FB9ED8239D41}" dt="2025-09-20T21:02:30.303" v="4230" actId="478"/>
          <ac:grpSpMkLst>
            <pc:docMk/>
            <pc:sldMk cId="2661857920" sldId="512"/>
            <ac:grpSpMk id="6" creationId="{2B4D3FCC-7E9A-0878-4E39-A4602F1092E4}"/>
          </ac:grpSpMkLst>
        </pc:grpChg>
        <pc:picChg chg="add del mod">
          <ac:chgData name="Maisie Glock" userId="aa903c3d-491e-451a-bf91-86c9aed69682" providerId="ADAL" clId="{8C619184-ED68-4AF8-A792-FB9ED8239D41}" dt="2025-09-20T21:04:18.547" v="4394" actId="478"/>
          <ac:picMkLst>
            <pc:docMk/>
            <pc:sldMk cId="2661857920" sldId="512"/>
            <ac:picMk id="27" creationId="{3ED9C50D-3A7C-6D5D-84B4-1773E67FEB61}"/>
          </ac:picMkLst>
        </pc:picChg>
        <pc:picChg chg="add mod">
          <ac:chgData name="Maisie Glock" userId="aa903c3d-491e-451a-bf91-86c9aed69682" providerId="ADAL" clId="{8C619184-ED68-4AF8-A792-FB9ED8239D41}" dt="2025-09-20T21:05:25.277" v="4504" actId="1035"/>
          <ac:picMkLst>
            <pc:docMk/>
            <pc:sldMk cId="2661857920" sldId="512"/>
            <ac:picMk id="28" creationId="{4701A987-B0F8-8FCB-153C-FF21A4B7304C}"/>
          </ac:picMkLst>
        </pc:picChg>
        <pc:picChg chg="add mod">
          <ac:chgData name="Maisie Glock" userId="aa903c3d-491e-451a-bf91-86c9aed69682" providerId="ADAL" clId="{8C619184-ED68-4AF8-A792-FB9ED8239D41}" dt="2025-09-20T21:05:25.277" v="4504" actId="1035"/>
          <ac:picMkLst>
            <pc:docMk/>
            <pc:sldMk cId="2661857920" sldId="512"/>
            <ac:picMk id="29" creationId="{1D7E9144-816F-1C55-C7F0-F483554AD1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4C0821-13D3-444C-ADC5-9EDE79498CE9}" type="datetimeFigureOut">
              <a:rPr lang="en-GB" smtClean="0"/>
              <a:t>21/09/2025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807DF3-7C5B-4F77-AE8D-5E2E5D2D9ACF}" type="slidenum">
              <a:rPr lang="en-GB" smtClean="0"/>
              <a:t>‹#›</a:t>
            </a:fld>
            <a:endParaRPr lang="en-GB"/>
          </a:p>
        </p:txBody>
      </p:sp>
    </p:spTree>
    <p:extLst>
      <p:ext uri="{BB962C8B-B14F-4D97-AF65-F5344CB8AC3E}">
        <p14:creationId xmlns:p14="http://schemas.microsoft.com/office/powerpoint/2010/main" val="263651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attending.</a:t>
            </a:r>
          </a:p>
          <a:p>
            <a:endParaRPr lang="en-GB"/>
          </a:p>
          <a:p>
            <a:r>
              <a:rPr lang="en-GB"/>
              <a:t>Introductions from everyone in the room? Name, position, and club/soc</a:t>
            </a:r>
          </a:p>
          <a:p>
            <a:endParaRPr lang="en-GB"/>
          </a:p>
          <a:p>
            <a:r>
              <a:rPr lang="en-GB"/>
              <a:t>You might be thinking why are we here?</a:t>
            </a:r>
          </a:p>
          <a:p>
            <a:endParaRPr lang="en-GB"/>
          </a:p>
          <a:p>
            <a:r>
              <a:rPr lang="en-GB"/>
              <a:t>Want to continue the work that Ian started</a:t>
            </a:r>
          </a:p>
          <a:p>
            <a:endParaRPr lang="en-GB"/>
          </a:p>
          <a:p>
            <a:r>
              <a:rPr lang="en-GB"/>
              <a:t>You are all really important to the SU, and the University</a:t>
            </a:r>
          </a:p>
          <a:p>
            <a:endParaRPr lang="en-GB"/>
          </a:p>
          <a:p>
            <a:r>
              <a:rPr lang="en-GB"/>
              <a:t>All want successful clubs and socs – mental health, retention, student experience.</a:t>
            </a:r>
          </a:p>
          <a:p>
            <a:endParaRPr lang="en-GB"/>
          </a:p>
          <a:p>
            <a:r>
              <a:rPr lang="en-GB"/>
              <a:t>First step into getting us working together</a:t>
            </a:r>
          </a:p>
          <a:p>
            <a:pPr marL="171450" indent="-171450">
              <a:buFontTx/>
              <a:buChar char="-"/>
            </a:pPr>
            <a:r>
              <a:rPr lang="en-GB"/>
              <a:t>We need to, to protect you – finances, H&amp;S. Also legally as a Charity </a:t>
            </a:r>
          </a:p>
          <a:p>
            <a:pPr marL="171450" indent="-171450">
              <a:buFontTx/>
              <a:buChar char="-"/>
            </a:pPr>
            <a:r>
              <a:rPr lang="en-GB"/>
              <a:t>We can help you develop your groups – budgets etc – more on that later</a:t>
            </a:r>
          </a:p>
        </p:txBody>
      </p:sp>
      <p:sp>
        <p:nvSpPr>
          <p:cNvPr id="4" name="Slide Number Placeholder 3"/>
          <p:cNvSpPr>
            <a:spLocks noGrp="1"/>
          </p:cNvSpPr>
          <p:nvPr>
            <p:ph type="sldNum" sz="quarter" idx="5"/>
          </p:nvPr>
        </p:nvSpPr>
        <p:spPr/>
        <p:txBody>
          <a:bodyPr/>
          <a:lstStyle/>
          <a:p>
            <a:fld id="{64807DF3-7C5B-4F77-AE8D-5E2E5D2D9ACF}" type="slidenum">
              <a:rPr lang="en-GB" smtClean="0"/>
              <a:t>1</a:t>
            </a:fld>
            <a:endParaRPr lang="en-GB"/>
          </a:p>
        </p:txBody>
      </p:sp>
    </p:spTree>
    <p:extLst>
      <p:ext uri="{BB962C8B-B14F-4D97-AF65-F5344CB8AC3E}">
        <p14:creationId xmlns:p14="http://schemas.microsoft.com/office/powerpoint/2010/main" val="99156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49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B3CA1-D138-F72D-3E69-CB14BFB14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998BA-8E42-2137-E5E9-7C2EE1FA2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16CC5-8BB4-3C72-2AC7-400B87D86680}"/>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3204E29C-319D-51B9-27D8-F180BBE055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06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D8605-1C32-9173-A8FB-0C188AE68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17109-DFDA-1F9F-BEBC-09DE5FA2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DD718-0977-5D41-7276-FB88B0E9E22E}"/>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73DDDA68-B6DD-9E24-1167-E3FD5C9D4D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7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9172-19DB-B9E8-D8C6-1A2336913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4014E-9401-D96E-00E8-533337206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63CF0-9544-D5C8-84EB-CB9B23365E37}"/>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9AAF2864-21DA-F3EE-4921-9371D3F13E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74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4FD2D-1626-8C57-CA56-6633C5119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66687-B1B3-84B7-A7F6-08AAE3AC8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B9369-E3B1-A56D-B617-3637B8229485}"/>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CD0A6C71-1B5C-97E4-1D9E-66F3718605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76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3C81-6C3C-5F4D-A7EA-4955BECB0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CF435-C332-4C2A-B748-5D21B2134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8C870-B22C-3181-8E28-E5C2EA9368B6}"/>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F4A9CA8F-97EC-74B0-0ECF-68A407DAAD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04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62D8-3F52-4A6D-F94E-32C57D3C0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19942-757D-A6F0-DE65-63C5ED553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48762-180D-D3AB-A80D-19C390ACAABD}"/>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A39A0D0C-FCD7-9925-2F39-91511DB09C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68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EB28-CF0C-B11C-4EC6-F979F210A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B5669-81E3-BB40-32B1-FF8B76E2F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F6EE4-C624-2A78-3767-57C2E099A78A}"/>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1B38111E-1DF1-346F-DF23-456838D6C1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46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0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8846-F145-A0F3-6D79-A2FFEEE5F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DCA8C-DFE7-29E7-E1E5-50ECA3E6E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5E644-8B2E-F1A8-CA96-9CBFEF5DF73E}"/>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6733B0AE-20E1-D06E-FE47-479270E2CC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8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 to the person next to you, what are you doing, studying, preferred pronouns </a:t>
            </a:r>
            <a:endParaRPr lang="en-US" dirty="0"/>
          </a:p>
          <a:p>
            <a:r>
              <a:rPr lang="en-GB" dirty="0"/>
              <a:t>Alternative Ice Breaker</a:t>
            </a:r>
            <a:endParaRPr lang="en-GB" dirty="0">
              <a:ea typeface="Calibri"/>
              <a:cs typeface="Calibri"/>
            </a:endParaRPr>
          </a:p>
          <a:p>
            <a:r>
              <a:rPr lang="en-GB" dirty="0"/>
              <a:t>To spice up the question; a puppy, your best friend, your partner, your nan etc</a:t>
            </a:r>
            <a:endParaRPr lang="en-GB" dirty="0">
              <a:ea typeface="Calibri"/>
              <a:cs typeface="Calibri"/>
            </a:endParaRPr>
          </a:p>
          <a:p>
            <a:r>
              <a:rPr lang="en-GB" dirty="0"/>
              <a:t>What’s the most important thing you’ve learned about money to date?</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4807DF3-7C5B-4F77-AE8D-5E2E5D2D9ACF}" type="slidenum">
              <a:rPr lang="en-GB" smtClean="0"/>
              <a:t>2</a:t>
            </a:fld>
            <a:endParaRPr lang="en-GB"/>
          </a:p>
        </p:txBody>
      </p:sp>
    </p:spTree>
    <p:extLst>
      <p:ext uri="{BB962C8B-B14F-4D97-AF65-F5344CB8AC3E}">
        <p14:creationId xmlns:p14="http://schemas.microsoft.com/office/powerpoint/2010/main" val="35875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A4C89-E902-9269-EB3E-F9E52BE41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FEE35-4842-EF42-7A32-FFDD2DC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89719-5A02-D68F-3031-7069F89F10B6}"/>
              </a:ext>
            </a:extLst>
          </p:cNvPr>
          <p:cNvSpPr>
            <a:spLocks noGrp="1"/>
          </p:cNvSpPr>
          <p:nvPr>
            <p:ph type="body" idx="1"/>
          </p:nvPr>
        </p:nvSpPr>
        <p:spPr/>
        <p:txBody>
          <a:bodyPr/>
          <a:lstStyle/>
          <a:p>
            <a:r>
              <a:rPr lang="en-GB" dirty="0">
                <a:ea typeface="Calibri"/>
                <a:cs typeface="Calibri"/>
              </a:rPr>
              <a:t>Defines the meaning of a students’ Union. Particularly relevant sections are:</a:t>
            </a:r>
          </a:p>
          <a:p>
            <a:endParaRPr lang="en-GB" dirty="0">
              <a:ea typeface="Calibri"/>
              <a:cs typeface="Calibri"/>
            </a:endParaRPr>
          </a:p>
        </p:txBody>
      </p:sp>
      <p:sp>
        <p:nvSpPr>
          <p:cNvPr id="4" name="Slide Number Placeholder 3">
            <a:extLst>
              <a:ext uri="{FF2B5EF4-FFF2-40B4-BE49-F238E27FC236}">
                <a16:creationId xmlns:a16="http://schemas.microsoft.com/office/drawing/2014/main" id="{BDBCB69E-654A-EEB1-FD60-B34C305D3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314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C514-B131-F716-240C-CF8765E70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D47A9-67A9-817A-402D-78F2B36C8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6F15-114A-3918-3977-73CFD6135D0D}"/>
              </a:ext>
            </a:extLst>
          </p:cNvPr>
          <p:cNvSpPr>
            <a:spLocks noGrp="1"/>
          </p:cNvSpPr>
          <p:nvPr>
            <p:ph type="body" idx="1"/>
          </p:nvPr>
        </p:nvSpPr>
        <p:spPr/>
        <p:txBody>
          <a:bodyPr/>
          <a:lstStyle/>
          <a:p>
            <a:r>
              <a:rPr lang="en-GB" dirty="0">
                <a:ea typeface="Calibri"/>
                <a:cs typeface="Calibri"/>
              </a:rPr>
              <a:t>Defines the meaning of a students’ Union. Particularly relevant sections are:</a:t>
            </a:r>
          </a:p>
          <a:p>
            <a:endParaRPr lang="en-GB" dirty="0">
              <a:ea typeface="Calibri"/>
              <a:cs typeface="Calibri"/>
            </a:endParaRPr>
          </a:p>
        </p:txBody>
      </p:sp>
      <p:sp>
        <p:nvSpPr>
          <p:cNvPr id="4" name="Slide Number Placeholder 3">
            <a:extLst>
              <a:ext uri="{FF2B5EF4-FFF2-40B4-BE49-F238E27FC236}">
                <a16:creationId xmlns:a16="http://schemas.microsoft.com/office/drawing/2014/main" id="{F600006E-6037-89E1-F00F-3A027C16DA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75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D851B-90FB-6E15-99D3-7B7185F59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CEDEB-5375-BB2A-3E4E-A4C4238E4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69B1B-3FCB-38DE-C693-9A4E0537F787}"/>
              </a:ext>
            </a:extLst>
          </p:cNvPr>
          <p:cNvSpPr>
            <a:spLocks noGrp="1"/>
          </p:cNvSpPr>
          <p:nvPr>
            <p:ph type="body" idx="1"/>
          </p:nvPr>
        </p:nvSpPr>
        <p:spPr/>
        <p:txBody>
          <a:bodyPr/>
          <a:lstStyle/>
          <a:p>
            <a:r>
              <a:rPr lang="en-US" dirty="0"/>
              <a:t>Interests and welfare - can relate to student fundraising, as well as campaigns.</a:t>
            </a:r>
          </a:p>
          <a:p>
            <a:endParaRPr lang="en-US" dirty="0"/>
          </a:p>
          <a:p>
            <a:r>
              <a:rPr lang="en-US" dirty="0"/>
              <a:t>Social cultural and recreational activities - Clubs and socs, sports etc.</a:t>
            </a:r>
          </a:p>
          <a:p>
            <a:endParaRPr lang="en-US" dirty="0"/>
          </a:p>
          <a:p>
            <a:r>
              <a:rPr lang="en-US" dirty="0"/>
              <a:t>Forums for discussions and debate - AGM's, student media, debate clubs/society.</a:t>
            </a:r>
          </a:p>
          <a:p>
            <a:endParaRPr lang="en-US" dirty="0"/>
          </a:p>
          <a:p>
            <a:r>
              <a:rPr lang="en-US" dirty="0"/>
              <a:t>Voice - Represent</a:t>
            </a:r>
          </a:p>
          <a:p>
            <a:endParaRPr lang="en-US" dirty="0"/>
          </a:p>
          <a:p>
            <a:r>
              <a:rPr lang="en-US" dirty="0"/>
              <a:t>Support - All departments and staff</a:t>
            </a:r>
          </a:p>
          <a:p>
            <a:endParaRPr lang="en-US" dirty="0"/>
          </a:p>
          <a:p>
            <a:r>
              <a:rPr lang="en-US" dirty="0"/>
              <a:t>Advising - We do not have an advice </a:t>
            </a:r>
            <a:r>
              <a:rPr lang="en-US" dirty="0" err="1"/>
              <a:t>centre</a:t>
            </a:r>
            <a:r>
              <a:rPr lang="en-US" dirty="0"/>
              <a:t> like a lot of SU's.</a:t>
            </a:r>
          </a:p>
          <a:p>
            <a:endParaRPr lang="en-US" dirty="0"/>
          </a:p>
          <a:p>
            <a:r>
              <a:rPr lang="en-US" dirty="0"/>
              <a:t>Personal development - committee positions and training, </a:t>
            </a:r>
          </a:p>
          <a:p>
            <a:endParaRPr lang="en-GB" dirty="0">
              <a:ea typeface="Calibri"/>
              <a:cs typeface="Calibri"/>
            </a:endParaRPr>
          </a:p>
        </p:txBody>
      </p:sp>
      <p:sp>
        <p:nvSpPr>
          <p:cNvPr id="4" name="Slide Number Placeholder 3">
            <a:extLst>
              <a:ext uri="{FF2B5EF4-FFF2-40B4-BE49-F238E27FC236}">
                <a16:creationId xmlns:a16="http://schemas.microsoft.com/office/drawing/2014/main" id="{A898A17D-6FEB-3A35-599C-0048C0BF10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67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C98C8-4DEE-9ED5-F1C3-578ECC1F5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45681-9502-0A32-8B5E-8122DDC65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A8B8E-293A-A604-8761-56495B069308}"/>
              </a:ext>
            </a:extLst>
          </p:cNvPr>
          <p:cNvSpPr>
            <a:spLocks noGrp="1"/>
          </p:cNvSpPr>
          <p:nvPr>
            <p:ph type="body" idx="1"/>
          </p:nvPr>
        </p:nvSpPr>
        <p:spPr/>
        <p:txBody>
          <a:bodyPr/>
          <a:lstStyle/>
          <a:p>
            <a:r>
              <a:rPr lang="en-GB" dirty="0">
                <a:ea typeface="Calibri"/>
                <a:cs typeface="Calibri"/>
              </a:rPr>
              <a:t>Freedom of Speech</a:t>
            </a:r>
          </a:p>
          <a:p>
            <a:r>
              <a:rPr lang="en-GB" dirty="0">
                <a:ea typeface="Calibri"/>
                <a:cs typeface="Calibri"/>
              </a:rPr>
              <a:t>Equality Act</a:t>
            </a:r>
          </a:p>
          <a:p>
            <a:r>
              <a:rPr lang="en-GB" dirty="0">
                <a:ea typeface="Calibri"/>
                <a:cs typeface="Calibri"/>
              </a:rPr>
              <a:t>GDPR</a:t>
            </a:r>
          </a:p>
          <a:p>
            <a:r>
              <a:rPr lang="en-GB" dirty="0" err="1">
                <a:ea typeface="Calibri"/>
                <a:cs typeface="Calibri"/>
              </a:rPr>
              <a:t>SafeGuarding</a:t>
            </a:r>
            <a:endParaRPr lang="en-GB" dirty="0">
              <a:ea typeface="Calibri"/>
              <a:cs typeface="Calibri"/>
            </a:endParaRPr>
          </a:p>
          <a:p>
            <a:r>
              <a:rPr lang="en-GB" dirty="0">
                <a:ea typeface="Calibri"/>
                <a:cs typeface="Calibri"/>
              </a:rPr>
              <a:t>Health and Safety</a:t>
            </a:r>
          </a:p>
          <a:p>
            <a:r>
              <a:rPr lang="en-GB" dirty="0">
                <a:ea typeface="Calibri"/>
                <a:cs typeface="Calibri"/>
              </a:rPr>
              <a:t>Regulatory frameworks</a:t>
            </a:r>
          </a:p>
          <a:p>
            <a:r>
              <a:rPr lang="en-GB" dirty="0">
                <a:ea typeface="Calibri"/>
                <a:cs typeface="Calibri"/>
              </a:rPr>
              <a:t>Financial legislation and law</a:t>
            </a:r>
          </a:p>
          <a:p>
            <a:r>
              <a:rPr lang="en-GB" dirty="0">
                <a:ea typeface="Calibri"/>
                <a:cs typeface="Calibri"/>
              </a:rPr>
              <a:t>HE legislation</a:t>
            </a:r>
          </a:p>
        </p:txBody>
      </p:sp>
      <p:sp>
        <p:nvSpPr>
          <p:cNvPr id="4" name="Slide Number Placeholder 3">
            <a:extLst>
              <a:ext uri="{FF2B5EF4-FFF2-40B4-BE49-F238E27FC236}">
                <a16:creationId xmlns:a16="http://schemas.microsoft.com/office/drawing/2014/main" id="{DD566AB6-D58C-BBF3-BA36-E153C2A63B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58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E51D-EE70-6E9E-D9B5-D96111AA6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82AD9-A04C-2A0B-4311-0428C22CC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7106D-1FB5-A1C1-C723-3DA5CE0AF51C}"/>
              </a:ext>
            </a:extLst>
          </p:cNvPr>
          <p:cNvSpPr>
            <a:spLocks noGrp="1"/>
          </p:cNvSpPr>
          <p:nvPr>
            <p:ph type="body" idx="1"/>
          </p:nvPr>
        </p:nvSpPr>
        <p:spPr/>
        <p:txBody>
          <a:bodyPr/>
          <a:lstStyle/>
          <a:p>
            <a:r>
              <a:rPr lang="en-US" dirty="0"/>
              <a:t>What does Ultra Vires mean?</a:t>
            </a:r>
          </a:p>
          <a:p>
            <a:r>
              <a:rPr lang="en-US" dirty="0"/>
              <a:t>Education only, Beyond the powers or ultimate virus?</a:t>
            </a:r>
          </a:p>
          <a:p>
            <a:endParaRPr lang="en-US" dirty="0"/>
          </a:p>
          <a:p>
            <a:r>
              <a:rPr lang="en-US" dirty="0"/>
              <a:t>As charities, student unions must take care to avoid Ultra Vires meaning "beyond the powers". A charity can't engage in activities that do not support their charitable purposes.</a:t>
            </a:r>
          </a:p>
          <a:p>
            <a:endParaRPr lang="en-US" dirty="0"/>
          </a:p>
          <a:p>
            <a:r>
              <a:rPr lang="en-US" dirty="0"/>
              <a:t>The purpose of student fundraising is the advancement of education (developing the students involved) It really is the taking part that counts! Some of the purpose also meets the interest and welfare of students while they study.</a:t>
            </a:r>
          </a:p>
          <a:p>
            <a:endParaRPr lang="en-GB" dirty="0">
              <a:ea typeface="Calibri"/>
              <a:cs typeface="Calibri"/>
            </a:endParaRPr>
          </a:p>
        </p:txBody>
      </p:sp>
      <p:sp>
        <p:nvSpPr>
          <p:cNvPr id="4" name="Slide Number Placeholder 3">
            <a:extLst>
              <a:ext uri="{FF2B5EF4-FFF2-40B4-BE49-F238E27FC236}">
                <a16:creationId xmlns:a16="http://schemas.microsoft.com/office/drawing/2014/main" id="{FC247D53-159B-E976-CD4B-BA1CCB20C1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70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BC30-F826-8984-733A-754AE8F04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A77D4-ECF5-CA28-0A00-301BC9EFC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24FE9-C510-8CFC-2A0B-C529D3A805E9}"/>
              </a:ext>
            </a:extLst>
          </p:cNvPr>
          <p:cNvSpPr>
            <a:spLocks noGrp="1"/>
          </p:cNvSpPr>
          <p:nvPr>
            <p:ph type="body" idx="1"/>
          </p:nvPr>
        </p:nvSpPr>
        <p:spPr/>
        <p:txBody>
          <a:bodyPr/>
          <a:lstStyle/>
          <a:p>
            <a:endParaRPr lang="en-US" dirty="0"/>
          </a:p>
          <a:p>
            <a:r>
              <a:rPr lang="en-US" dirty="0"/>
              <a:t>Education only, Beyond the powers or ultimate virus?</a:t>
            </a:r>
          </a:p>
          <a:p>
            <a:endParaRPr lang="en-US" dirty="0"/>
          </a:p>
          <a:p>
            <a:r>
              <a:rPr lang="en-US" dirty="0"/>
              <a:t>As charities, student unions must take care to avoid Ultra Vires meaning "beyond the powers". A charity can't engage in activities that do not support their charitable purposes.</a:t>
            </a:r>
          </a:p>
          <a:p>
            <a:endParaRPr lang="en-US" dirty="0"/>
          </a:p>
          <a:p>
            <a:r>
              <a:rPr lang="en-US" dirty="0"/>
              <a:t>The purpose of student fundraising is the advancement of education (developing the students involved) It really is the taking part that counts! Some of the purpose also meets the interest and welfare of students </a:t>
            </a:r>
            <a:endParaRPr lang="en-GB" dirty="0">
              <a:ea typeface="Calibri"/>
              <a:cs typeface="Calibri"/>
            </a:endParaRPr>
          </a:p>
        </p:txBody>
      </p:sp>
      <p:sp>
        <p:nvSpPr>
          <p:cNvPr id="4" name="Slide Number Placeholder 3">
            <a:extLst>
              <a:ext uri="{FF2B5EF4-FFF2-40B4-BE49-F238E27FC236}">
                <a16:creationId xmlns:a16="http://schemas.microsoft.com/office/drawing/2014/main" id="{90383627-1BBA-0F29-C41F-C69547AD10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49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F9B9F-BE40-1CE5-7225-302C074DF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1ECAF-B12E-C30C-5986-31B8F3FAA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C36BC-C907-31C5-1C54-BC7268160F57}"/>
              </a:ext>
            </a:extLst>
          </p:cNvPr>
          <p:cNvSpPr>
            <a:spLocks noGrp="1"/>
          </p:cNvSpPr>
          <p:nvPr>
            <p:ph type="body" idx="1"/>
          </p:nvPr>
        </p:nvSpPr>
        <p:spPr/>
        <p:txBody>
          <a:bodyPr/>
          <a:lstStyle/>
          <a:p>
            <a:r>
              <a:rPr lang="en-US" dirty="0"/>
              <a:t>Unclear where the donations are headed from the start. As it isn't made apparent, the default is to assume the donations are intended for the society.</a:t>
            </a:r>
          </a:p>
          <a:p>
            <a:endParaRPr lang="en-US" dirty="0"/>
          </a:p>
          <a:p>
            <a:r>
              <a:rPr lang="en-US" dirty="0"/>
              <a:t>This means the society has donated funds intended for their members and charitable objectives to another external charity, going beyond their powers.</a:t>
            </a:r>
          </a:p>
          <a:p>
            <a:endParaRPr lang="en-US" dirty="0"/>
          </a:p>
          <a:p>
            <a:r>
              <a:rPr lang="en-US" dirty="0"/>
              <a:t>If they advertised the funds were intended for the local charity, they should donate the whole funds rather than part of them.</a:t>
            </a:r>
          </a:p>
          <a:p>
            <a:endParaRPr lang="en-US" dirty="0"/>
          </a:p>
          <a:p>
            <a:r>
              <a:rPr lang="en-US" dirty="0"/>
              <a:t>Solutions: advertise at the fundraiser where funds are designated and ensure that the funds go where intended. If it is a portion of the funds go to each then they need to show that too.</a:t>
            </a:r>
          </a:p>
        </p:txBody>
      </p:sp>
      <p:sp>
        <p:nvSpPr>
          <p:cNvPr id="4" name="Slide Number Placeholder 3">
            <a:extLst>
              <a:ext uri="{FF2B5EF4-FFF2-40B4-BE49-F238E27FC236}">
                <a16:creationId xmlns:a16="http://schemas.microsoft.com/office/drawing/2014/main" id="{865B1A5E-4516-EAFD-3047-EF2C38CB47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199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069E-FF51-9827-48AE-46ECC32D9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D9DF7-8184-FC84-9D4A-E4E4A401F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C59DB-EBBA-D466-E0D0-8027C2F57082}"/>
              </a:ext>
            </a:extLst>
          </p:cNvPr>
          <p:cNvSpPr>
            <a:spLocks noGrp="1"/>
          </p:cNvSpPr>
          <p:nvPr>
            <p:ph type="body" idx="1"/>
          </p:nvPr>
        </p:nvSpPr>
        <p:spPr/>
        <p:txBody>
          <a:bodyPr/>
          <a:lstStyle/>
          <a:p>
            <a:r>
              <a:rPr lang="en-GB" dirty="0">
                <a:solidFill>
                  <a:srgbClr val="5C5C61"/>
                </a:solidFill>
              </a:rPr>
              <a:t>All costs for your event must be covered by the amount raised and then a portion or the entirety of the profits can be donated to your agreed charity. Club/Society funds cannot be used for any expenses relating to a charity event.</a:t>
            </a:r>
            <a:endParaRPr lang="en-US" dirty="0"/>
          </a:p>
          <a:p>
            <a:endParaRPr lang="en-GB" dirty="0">
              <a:solidFill>
                <a:srgbClr val="5C5C61"/>
              </a:solidFill>
            </a:endParaRPr>
          </a:p>
          <a:p>
            <a:r>
              <a:rPr lang="en-GB" dirty="0">
                <a:solidFill>
                  <a:srgbClr val="5C5C61"/>
                </a:solidFill>
              </a:rPr>
              <a:t>If you are hosting a ticketed charity event, or a ticketed event with a charity aspect (e.g. a ball with a charity raffle), the standard events process must be followed. For the standard events process, please see the relevant events page</a:t>
            </a:r>
            <a:endParaRPr lang="en-GB" dirty="0"/>
          </a:p>
          <a:p>
            <a:endParaRPr lang="en-GB" dirty="0">
              <a:solidFill>
                <a:srgbClr val="5C5C61"/>
              </a:solidFill>
            </a:endParaRPr>
          </a:p>
          <a:p>
            <a:r>
              <a:rPr lang="en-GB" dirty="0">
                <a:solidFill>
                  <a:srgbClr val="5C5C61"/>
                </a:solidFill>
              </a:rPr>
              <a:t>If your event is not ticketed, then you can liaise directly with the charity of your choice to make your donation.</a:t>
            </a:r>
            <a:endParaRPr lang="en-GB" dirty="0"/>
          </a:p>
          <a:p>
            <a:r>
              <a:rPr lang="en-GB" dirty="0">
                <a:solidFill>
                  <a:srgbClr val="5C5C61"/>
                </a:solidFill>
              </a:rPr>
              <a:t>We’d love to hear about your fundraising activities!!! Let us know how much you raised here:</a:t>
            </a:r>
            <a:endParaRPr lang="en-GB" dirty="0">
              <a:solidFill>
                <a:srgbClr val="5C5C61"/>
              </a:solidFill>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91471F43-FBB5-6EED-9656-B61FE97EF3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170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A452-B25C-4CFF-021A-FE96C4488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BC1B0-6E1F-9DDD-0AB0-5A1152847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79BC6-ECB3-AA8E-65EE-1007B872F354}"/>
              </a:ext>
            </a:extLst>
          </p:cNvPr>
          <p:cNvSpPr>
            <a:spLocks noGrp="1"/>
          </p:cNvSpPr>
          <p:nvPr>
            <p:ph type="body" idx="1"/>
          </p:nvPr>
        </p:nvSpPr>
        <p:spPr/>
        <p:txBody>
          <a:bodyPr/>
          <a:lstStyle/>
          <a:p>
            <a:r>
              <a:rPr lang="en-GB" dirty="0"/>
              <a:t>You can find our online Expense and PO forms on the website under Get Involved – Useful Forms</a:t>
            </a:r>
          </a:p>
          <a:p>
            <a:endParaRPr lang="en-GB" dirty="0">
              <a:ea typeface="Calibri"/>
              <a:cs typeface="Calibri"/>
            </a:endParaRPr>
          </a:p>
          <a:p>
            <a:r>
              <a:rPr lang="en-GB" dirty="0">
                <a:ea typeface="Calibri"/>
                <a:cs typeface="Calibri"/>
              </a:rPr>
              <a:t>Currently building a committee resource page with help guides, forms, and other resources</a:t>
            </a:r>
          </a:p>
        </p:txBody>
      </p:sp>
      <p:sp>
        <p:nvSpPr>
          <p:cNvPr id="4" name="Slide Number Placeholder 3">
            <a:extLst>
              <a:ext uri="{FF2B5EF4-FFF2-40B4-BE49-F238E27FC236}">
                <a16:creationId xmlns:a16="http://schemas.microsoft.com/office/drawing/2014/main" id="{111E7973-84EA-B4B9-51DC-6FF00DDDD5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980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67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8C24-69A6-FC06-81B9-6F3626CD6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59F08-265A-4E72-1DA4-17105CA78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91673-9857-1360-67F3-2FCE4D0E04F0}"/>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ADA8FB7D-7578-CA16-79F0-DAA11119E1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00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2D10F-66B6-1898-E7AB-A44C361FA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BC5BA-6CF4-AF4D-6FF0-5D3E58FDC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A91BE-394A-ED3D-1A75-C54A341BA869}"/>
              </a:ext>
            </a:extLst>
          </p:cNvPr>
          <p:cNvSpPr>
            <a:spLocks noGrp="1"/>
          </p:cNvSpPr>
          <p:nvPr>
            <p:ph type="body" idx="1"/>
          </p:nvPr>
        </p:nvSpPr>
        <p:spPr/>
        <p:txBody>
          <a:bodyPr/>
          <a:lstStyle/>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Who will be attending?</a:t>
            </a:r>
          </a:p>
          <a:p>
            <a:pPr marL="742950" lvl="1" indent="-285750"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Members? Non-members? Alumni? Guests? Spectators? U18's? Attendees with accessibility requirements?</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Where will it be?</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When will it be?</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How many people?</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Do you require transport, food, alcohol, bad weather contingencies, venue deposits?</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Will cost to members be reasonable while still covering the cost of the event?</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Will you have external speakers?</a:t>
            </a:r>
          </a:p>
          <a:p>
            <a:endParaRPr lang="en-GB" dirty="0"/>
          </a:p>
          <a:p>
            <a:r>
              <a:rPr lang="en-GB" dirty="0"/>
              <a:t>You can use the event planner for smaller events if it helps</a:t>
            </a:r>
          </a:p>
          <a:p>
            <a:endParaRPr lang="en-GB" dirty="0"/>
          </a:p>
        </p:txBody>
      </p:sp>
      <p:sp>
        <p:nvSpPr>
          <p:cNvPr id="4" name="Slide Number Placeholder 3">
            <a:extLst>
              <a:ext uri="{FF2B5EF4-FFF2-40B4-BE49-F238E27FC236}">
                <a16:creationId xmlns:a16="http://schemas.microsoft.com/office/drawing/2014/main" id="{015CDB5E-7C38-2B7C-01DD-D486FB6315D6}"/>
              </a:ext>
            </a:extLst>
          </p:cNvPr>
          <p:cNvSpPr>
            <a:spLocks noGrp="1"/>
          </p:cNvSpPr>
          <p:nvPr>
            <p:ph type="sldNum" sz="quarter" idx="5"/>
          </p:nvPr>
        </p:nvSpPr>
        <p:spPr/>
        <p:txBody>
          <a:bodyPr/>
          <a:lstStyle/>
          <a:p>
            <a:fld id="{64807DF3-7C5B-4F77-AE8D-5E2E5D2D9ACF}" type="slidenum">
              <a:rPr lang="en-GB" smtClean="0"/>
              <a:t>4</a:t>
            </a:fld>
            <a:endParaRPr lang="en-GB"/>
          </a:p>
        </p:txBody>
      </p:sp>
    </p:spTree>
    <p:extLst>
      <p:ext uri="{BB962C8B-B14F-4D97-AF65-F5344CB8AC3E}">
        <p14:creationId xmlns:p14="http://schemas.microsoft.com/office/powerpoint/2010/main" val="272618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2BB78-F873-E6EB-61A2-A0139A638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DA0B-B903-C1D1-A189-D76425C82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139-A53C-9C07-54B5-99D981696EF4}"/>
              </a:ext>
            </a:extLst>
          </p:cNvPr>
          <p:cNvSpPr>
            <a:spLocks noGrp="1"/>
          </p:cNvSpPr>
          <p:nvPr>
            <p:ph type="body" idx="1"/>
          </p:nvPr>
        </p:nvSpPr>
        <p:spPr/>
        <p:txBody>
          <a:bodyPr/>
          <a:lstStyle/>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Who will be attending?</a:t>
            </a:r>
          </a:p>
          <a:p>
            <a:pPr marL="742950" lvl="1" indent="-285750"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Members? Non-members? Alumni? Guests? Spectators? U18's? Attendees with accessibility requirements?</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Where will it be?</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When will it be?</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How many people?</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Do you require transport, food, alcohol, bad weather contingencies, venue deposits?</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Will cost to members be reasonable while still covering the cost of the event?</a:t>
            </a:r>
          </a:p>
          <a:p>
            <a:pPr algn="l" fontAlgn="base">
              <a:lnSpc>
                <a:spcPts val="1950"/>
              </a:lnSpc>
              <a:buFont typeface="Arial" panose="020B0604020202020204" pitchFamily="34" charset="0"/>
              <a:buChar char="•"/>
            </a:pPr>
            <a:r>
              <a:rPr lang="en-GB" b="0" i="0" dirty="0">
                <a:solidFill>
                  <a:srgbClr val="5C5C61"/>
                </a:solidFill>
                <a:effectLst/>
                <a:latin typeface="Poppins" panose="00000500000000000000" pitchFamily="2" charset="0"/>
              </a:rPr>
              <a:t>Will you have external speakers?</a:t>
            </a:r>
          </a:p>
          <a:p>
            <a:endParaRPr lang="en-GB" dirty="0"/>
          </a:p>
          <a:p>
            <a:r>
              <a:rPr lang="en-GB" dirty="0"/>
              <a:t>You can use the event planner for smaller events if it helps</a:t>
            </a:r>
          </a:p>
          <a:p>
            <a:endParaRPr lang="en-GB" dirty="0"/>
          </a:p>
        </p:txBody>
      </p:sp>
      <p:sp>
        <p:nvSpPr>
          <p:cNvPr id="4" name="Slide Number Placeholder 3">
            <a:extLst>
              <a:ext uri="{FF2B5EF4-FFF2-40B4-BE49-F238E27FC236}">
                <a16:creationId xmlns:a16="http://schemas.microsoft.com/office/drawing/2014/main" id="{77A1DC7F-A154-7BB2-3D58-DF515F50F6EC}"/>
              </a:ext>
            </a:extLst>
          </p:cNvPr>
          <p:cNvSpPr>
            <a:spLocks noGrp="1"/>
          </p:cNvSpPr>
          <p:nvPr>
            <p:ph type="sldNum" sz="quarter" idx="5"/>
          </p:nvPr>
        </p:nvSpPr>
        <p:spPr/>
        <p:txBody>
          <a:bodyPr/>
          <a:lstStyle/>
          <a:p>
            <a:fld id="{64807DF3-7C5B-4F77-AE8D-5E2E5D2D9ACF}" type="slidenum">
              <a:rPr lang="en-GB" smtClean="0"/>
              <a:t>5</a:t>
            </a:fld>
            <a:endParaRPr lang="en-GB"/>
          </a:p>
        </p:txBody>
      </p:sp>
    </p:spTree>
    <p:extLst>
      <p:ext uri="{BB962C8B-B14F-4D97-AF65-F5344CB8AC3E}">
        <p14:creationId xmlns:p14="http://schemas.microsoft.com/office/powerpoint/2010/main" val="378517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441A7-A043-21E6-EC8A-47D39BF8D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EF1EC-5D67-036A-3DED-1C8FA9496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410BB-8F2F-081F-7C8E-C7B1C1A17D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F11E9A-37EA-1CC6-B946-E79D25452B29}"/>
              </a:ext>
            </a:extLst>
          </p:cNvPr>
          <p:cNvSpPr>
            <a:spLocks noGrp="1"/>
          </p:cNvSpPr>
          <p:nvPr>
            <p:ph type="sldNum" sz="quarter" idx="5"/>
          </p:nvPr>
        </p:nvSpPr>
        <p:spPr/>
        <p:txBody>
          <a:bodyPr/>
          <a:lstStyle/>
          <a:p>
            <a:fld id="{64807DF3-7C5B-4F77-AE8D-5E2E5D2D9ACF}" type="slidenum">
              <a:rPr lang="en-GB" smtClean="0"/>
              <a:t>6</a:t>
            </a:fld>
            <a:endParaRPr lang="en-GB"/>
          </a:p>
        </p:txBody>
      </p:sp>
    </p:spTree>
    <p:extLst>
      <p:ext uri="{BB962C8B-B14F-4D97-AF65-F5344CB8AC3E}">
        <p14:creationId xmlns:p14="http://schemas.microsoft.com/office/powerpoint/2010/main" val="200109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2B788-0996-7446-40EF-1EADFB166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CDF05-946D-C2E4-8C60-A351DC5BF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71B9D-1DD3-4F58-63C4-02996586B3B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1FAAC3-EAC3-FBDA-688E-AD5DCEB48D33}"/>
              </a:ext>
            </a:extLst>
          </p:cNvPr>
          <p:cNvSpPr>
            <a:spLocks noGrp="1"/>
          </p:cNvSpPr>
          <p:nvPr>
            <p:ph type="sldNum" sz="quarter" idx="5"/>
          </p:nvPr>
        </p:nvSpPr>
        <p:spPr/>
        <p:txBody>
          <a:bodyPr/>
          <a:lstStyle/>
          <a:p>
            <a:fld id="{64807DF3-7C5B-4F77-AE8D-5E2E5D2D9ACF}" type="slidenum">
              <a:rPr lang="en-GB" smtClean="0"/>
              <a:t>7</a:t>
            </a:fld>
            <a:endParaRPr lang="en-GB"/>
          </a:p>
        </p:txBody>
      </p:sp>
    </p:spTree>
    <p:extLst>
      <p:ext uri="{BB962C8B-B14F-4D97-AF65-F5344CB8AC3E}">
        <p14:creationId xmlns:p14="http://schemas.microsoft.com/office/powerpoint/2010/main" val="387221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8947-247B-2795-730F-310BA6C50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62483-652B-09DE-D2C3-F46DD40CB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43616-5210-F56A-162B-72F64218CB1B}"/>
              </a:ext>
            </a:extLst>
          </p:cNvPr>
          <p:cNvSpPr>
            <a:spLocks noGrp="1"/>
          </p:cNvSpPr>
          <p:nvPr>
            <p:ph type="body" idx="1"/>
          </p:nvPr>
        </p:nvSpPr>
        <p:spPr/>
        <p:txBody>
          <a:bodyPr/>
          <a:lstStyle/>
          <a:p>
            <a:r>
              <a:rPr lang="en-GB" dirty="0">
                <a:ea typeface="Calibri"/>
                <a:cs typeface="Calibri"/>
              </a:rPr>
              <a:t>And more…</a:t>
            </a:r>
          </a:p>
          <a:p>
            <a:endParaRPr lang="en-GB" dirty="0">
              <a:ea typeface="Calibri"/>
              <a:cs typeface="Calibri"/>
            </a:endParaRPr>
          </a:p>
          <a:p>
            <a:r>
              <a:rPr lang="en-GB" dirty="0">
                <a:ea typeface="Calibri"/>
                <a:cs typeface="Calibri"/>
              </a:rPr>
              <a:t>Collab playlists for training or activities</a:t>
            </a:r>
          </a:p>
          <a:p>
            <a:r>
              <a:rPr lang="en-GB" dirty="0">
                <a:ea typeface="Calibri"/>
                <a:cs typeface="Calibri"/>
              </a:rPr>
              <a:t>Coffee mornings</a:t>
            </a:r>
          </a:p>
          <a:p>
            <a:r>
              <a:rPr lang="en-GB" dirty="0">
                <a:ea typeface="Calibri"/>
                <a:cs typeface="Calibri"/>
              </a:rPr>
              <a:t>Crafts</a:t>
            </a:r>
          </a:p>
          <a:p>
            <a:r>
              <a:rPr lang="en-GB" dirty="0">
                <a:ea typeface="Calibri"/>
                <a:cs typeface="Calibri"/>
              </a:rPr>
              <a:t>Put on a big event</a:t>
            </a:r>
          </a:p>
          <a:p>
            <a:r>
              <a:rPr lang="en-GB" dirty="0">
                <a:ea typeface="Calibri"/>
                <a:cs typeface="Calibri"/>
              </a:rPr>
              <a:t>Sports Tournaments</a:t>
            </a:r>
          </a:p>
          <a:p>
            <a:r>
              <a:rPr lang="en-GB" dirty="0">
                <a:ea typeface="Calibri"/>
                <a:cs typeface="Calibri"/>
              </a:rPr>
              <a:t>Fundraising events</a:t>
            </a:r>
          </a:p>
          <a:p>
            <a:r>
              <a:rPr lang="en-GB" dirty="0">
                <a:ea typeface="Calibri"/>
                <a:cs typeface="Calibri"/>
              </a:rPr>
              <a:t>Visit a zoo</a:t>
            </a:r>
          </a:p>
          <a:p>
            <a:r>
              <a:rPr lang="en-GB" dirty="0">
                <a:ea typeface="Calibri"/>
                <a:cs typeface="Calibri"/>
              </a:rPr>
              <a:t>Lip Sync Battle</a:t>
            </a:r>
          </a:p>
          <a:p>
            <a:r>
              <a:rPr lang="en-GB" dirty="0">
                <a:ea typeface="Calibri"/>
                <a:cs typeface="Calibri"/>
              </a:rPr>
              <a:t>Cook/Bake-Off</a:t>
            </a:r>
          </a:p>
          <a:p>
            <a:r>
              <a:rPr lang="en-GB" dirty="0">
                <a:ea typeface="Calibri"/>
                <a:cs typeface="Calibri"/>
              </a:rPr>
              <a:t>University challenge</a:t>
            </a:r>
          </a:p>
          <a:p>
            <a:r>
              <a:rPr lang="en-GB" dirty="0">
                <a:ea typeface="Calibri"/>
                <a:cs typeface="Calibri"/>
              </a:rPr>
              <a:t>Kahoot</a:t>
            </a:r>
          </a:p>
          <a:p>
            <a:r>
              <a:rPr lang="en-GB" dirty="0">
                <a:ea typeface="Calibri"/>
                <a:cs typeface="Calibri"/>
              </a:rPr>
              <a:t>Panel discussion</a:t>
            </a:r>
          </a:p>
          <a:p>
            <a:r>
              <a:rPr lang="en-GB" dirty="0">
                <a:ea typeface="Calibri"/>
                <a:cs typeface="Calibri"/>
              </a:rPr>
              <a:t>Careers event</a:t>
            </a:r>
          </a:p>
          <a:p>
            <a:r>
              <a:rPr lang="en-GB" dirty="0">
                <a:ea typeface="Calibri"/>
                <a:cs typeface="Calibri"/>
              </a:rPr>
              <a:t>Skills workshops</a:t>
            </a:r>
          </a:p>
          <a:p>
            <a:r>
              <a:rPr lang="en-GB" dirty="0">
                <a:ea typeface="Calibri"/>
                <a:cs typeface="Calibri"/>
              </a:rPr>
              <a:t>Technical classes</a:t>
            </a:r>
          </a:p>
        </p:txBody>
      </p:sp>
      <p:sp>
        <p:nvSpPr>
          <p:cNvPr id="4" name="Slide Number Placeholder 3">
            <a:extLst>
              <a:ext uri="{FF2B5EF4-FFF2-40B4-BE49-F238E27FC236}">
                <a16:creationId xmlns:a16="http://schemas.microsoft.com/office/drawing/2014/main" id="{ABD62374-349A-DCE6-4A93-64B78B3CAD93}"/>
              </a:ext>
            </a:extLst>
          </p:cNvPr>
          <p:cNvSpPr>
            <a:spLocks noGrp="1"/>
          </p:cNvSpPr>
          <p:nvPr>
            <p:ph type="sldNum" sz="quarter" idx="5"/>
          </p:nvPr>
        </p:nvSpPr>
        <p:spPr/>
        <p:txBody>
          <a:bodyPr/>
          <a:lstStyle/>
          <a:p>
            <a:fld id="{64807DF3-7C5B-4F77-AE8D-5E2E5D2D9ACF}" type="slidenum">
              <a:rPr lang="en-GB" smtClean="0"/>
              <a:t>8</a:t>
            </a:fld>
            <a:endParaRPr lang="en-GB"/>
          </a:p>
        </p:txBody>
      </p:sp>
    </p:spTree>
    <p:extLst>
      <p:ext uri="{BB962C8B-B14F-4D97-AF65-F5344CB8AC3E}">
        <p14:creationId xmlns:p14="http://schemas.microsoft.com/office/powerpoint/2010/main" val="411670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2246-1145-65FD-54D4-E7F5C4266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A358F-FF97-AD51-13B4-D804D12AA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A6A85-198A-DDFB-B0BB-370B5EC6A230}"/>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46DCF5FA-5899-DAF4-0858-E841C01B4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2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541-2078-4945-9ED9-AEA77B924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29D900-3E90-A048-9C0E-55A373E8C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D80A88-0287-5142-8D64-6706F23FF7DB}"/>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5" name="Footer Placeholder 4">
            <a:extLst>
              <a:ext uri="{FF2B5EF4-FFF2-40B4-BE49-F238E27FC236}">
                <a16:creationId xmlns:a16="http://schemas.microsoft.com/office/drawing/2014/main" id="{18999196-8543-6845-AEEB-DDB2052A0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C97DB3-38D9-224D-B06E-12F3FDD73187}"/>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202310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FF7F-61B9-D74F-B508-088758DB29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B0FC03-0340-7447-8C6C-BD5D6447B2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6EEC9-3FAB-5240-805F-D8388F66BF1E}"/>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5" name="Footer Placeholder 4">
            <a:extLst>
              <a:ext uri="{FF2B5EF4-FFF2-40B4-BE49-F238E27FC236}">
                <a16:creationId xmlns:a16="http://schemas.microsoft.com/office/drawing/2014/main" id="{2A5291FD-1A1C-C540-9471-33013A2C33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D7B75-A88D-9249-8C81-0674DF11B272}"/>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260943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31E03A-D49B-2243-95BF-BBA85A699E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D7B-6072-4948-A935-5C4B5B352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123BF-A661-E547-8701-15A15F466727}"/>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5" name="Footer Placeholder 4">
            <a:extLst>
              <a:ext uri="{FF2B5EF4-FFF2-40B4-BE49-F238E27FC236}">
                <a16:creationId xmlns:a16="http://schemas.microsoft.com/office/drawing/2014/main" id="{A283025A-8082-1F4E-AB75-C2923E4AA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96517-D1BA-BA4C-AC0F-882E342A1A36}"/>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83872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243E-B74F-8F46-9C39-2C0AB0574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B8E023-F97C-C04B-B779-E61E73B11B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0566F-CFAF-6A4D-8B25-C3DE7D316E57}"/>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5" name="Footer Placeholder 4">
            <a:extLst>
              <a:ext uri="{FF2B5EF4-FFF2-40B4-BE49-F238E27FC236}">
                <a16:creationId xmlns:a16="http://schemas.microsoft.com/office/drawing/2014/main" id="{CCDCB381-EDFE-8B47-944A-B6E24CAE5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6D13B-293E-7F41-B34E-04BD0E15ED4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25236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15D4-FB5F-3643-92F9-C66DD160B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9E0D2B-7DB4-424F-B744-6B202715A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BEC955-6CAC-774F-8368-8B1E1EF35504}"/>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5" name="Footer Placeholder 4">
            <a:extLst>
              <a:ext uri="{FF2B5EF4-FFF2-40B4-BE49-F238E27FC236}">
                <a16:creationId xmlns:a16="http://schemas.microsoft.com/office/drawing/2014/main" id="{8CFBB480-AED0-7A4F-9500-0D89D7639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213328-B209-C84B-BCC5-A315616C70E8}"/>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190451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068F-E922-7441-9E89-725644871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63F460-FDB7-7544-A5FC-ABADB3C23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760A8E-8307-0E4A-B5CF-E15106A253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368400-6610-5445-A454-4F36C8180965}"/>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6" name="Footer Placeholder 5">
            <a:extLst>
              <a:ext uri="{FF2B5EF4-FFF2-40B4-BE49-F238E27FC236}">
                <a16:creationId xmlns:a16="http://schemas.microsoft.com/office/drawing/2014/main" id="{8834433A-840E-C74B-BA16-7862C53AC8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B8BA50-218D-4947-A87B-96D854C29701}"/>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88904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A975-1BED-0B4F-995D-581549EC2D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F8BEA4-D20F-4644-BD35-22C17AA15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87DED6-4001-6142-A8FD-8C3021D6E2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F58715-E6EE-6947-9A8B-8A618AE67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1E6BEC-397D-044C-ADCD-7851E0281F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95C254-CFBC-0E46-87E0-D3C8D6B02CC9}"/>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8" name="Footer Placeholder 7">
            <a:extLst>
              <a:ext uri="{FF2B5EF4-FFF2-40B4-BE49-F238E27FC236}">
                <a16:creationId xmlns:a16="http://schemas.microsoft.com/office/drawing/2014/main" id="{6008094B-1C02-FC4F-A8EB-F5E8927602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BF3987-7C10-CC4A-B4D2-6F20EE5DA883}"/>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00729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FA76-9BE5-0048-8111-D8724373A1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11795C-7755-EF41-ADC4-43D02516B8D3}"/>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4" name="Footer Placeholder 3">
            <a:extLst>
              <a:ext uri="{FF2B5EF4-FFF2-40B4-BE49-F238E27FC236}">
                <a16:creationId xmlns:a16="http://schemas.microsoft.com/office/drawing/2014/main" id="{7936F68E-6372-0445-8D07-0DBF1EADB4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69FB64-C8F0-DB44-9400-B21AA4B4E27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108215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6B58F-D05A-014A-81B2-B36BBAB66DF6}"/>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3" name="Footer Placeholder 2">
            <a:extLst>
              <a:ext uri="{FF2B5EF4-FFF2-40B4-BE49-F238E27FC236}">
                <a16:creationId xmlns:a16="http://schemas.microsoft.com/office/drawing/2014/main" id="{35973889-3D3E-F846-8D33-5E5A98A684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441DFE-E900-BB46-AF85-CE3487BB1A6F}"/>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414862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8481-C851-D141-AA7B-3B8B23863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3ED55F-CA0A-F449-B886-5269D442F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661885-AB15-2947-99AF-F30E0A43B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58E374-3DAC-EB49-B7F9-F131DE9FD638}"/>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6" name="Footer Placeholder 5">
            <a:extLst>
              <a:ext uri="{FF2B5EF4-FFF2-40B4-BE49-F238E27FC236}">
                <a16:creationId xmlns:a16="http://schemas.microsoft.com/office/drawing/2014/main" id="{EE63DD84-2EE7-604A-9767-1E71594BA6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B1831-95CC-314F-9099-7D77F3D79390}"/>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420051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8DE5-3583-774D-9181-2BF96320C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C89681-15B8-4844-9592-F5DEA9547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A1C6D5-1257-A549-8EE5-CA56217FB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31EA48-4A33-1F43-BF7F-028C9284E171}"/>
              </a:ext>
            </a:extLst>
          </p:cNvPr>
          <p:cNvSpPr>
            <a:spLocks noGrp="1"/>
          </p:cNvSpPr>
          <p:nvPr>
            <p:ph type="dt" sz="half" idx="10"/>
          </p:nvPr>
        </p:nvSpPr>
        <p:spPr/>
        <p:txBody>
          <a:bodyPr/>
          <a:lstStyle/>
          <a:p>
            <a:fld id="{8A9E305E-F89A-A944-9BB1-2E910C4CF79D}" type="datetimeFigureOut">
              <a:rPr lang="en-GB" smtClean="0"/>
              <a:t>21/09/2025</a:t>
            </a:fld>
            <a:endParaRPr lang="en-GB"/>
          </a:p>
        </p:txBody>
      </p:sp>
      <p:sp>
        <p:nvSpPr>
          <p:cNvPr id="6" name="Footer Placeholder 5">
            <a:extLst>
              <a:ext uri="{FF2B5EF4-FFF2-40B4-BE49-F238E27FC236}">
                <a16:creationId xmlns:a16="http://schemas.microsoft.com/office/drawing/2014/main" id="{169FA92A-A12B-A84F-B70F-DDD6A545C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6EC556-3DBC-6A4A-8075-23C74EF5BAB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78717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2DD83-3F71-474A-963C-385882CA4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2B9830-87E9-D442-BA74-8A227A4B5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D4F1A-63B2-7649-B253-C50F19037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E305E-F89A-A944-9BB1-2E910C4CF79D}" type="datetimeFigureOut">
              <a:rPr lang="en-GB" smtClean="0"/>
              <a:t>21/09/2025</a:t>
            </a:fld>
            <a:endParaRPr lang="en-GB"/>
          </a:p>
        </p:txBody>
      </p:sp>
      <p:sp>
        <p:nvSpPr>
          <p:cNvPr id="5" name="Footer Placeholder 4">
            <a:extLst>
              <a:ext uri="{FF2B5EF4-FFF2-40B4-BE49-F238E27FC236}">
                <a16:creationId xmlns:a16="http://schemas.microsoft.com/office/drawing/2014/main" id="{8214ADEB-7C07-7749-A9D3-33872ECCD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5B08F-8E4F-A143-B7E6-B415CE16D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B4268-E8C6-654C-A1A2-68ED1264FB6F}" type="slidenum">
              <a:rPr lang="en-GB" smtClean="0"/>
              <a:t>‹#›</a:t>
            </a:fld>
            <a:endParaRPr lang="en-GB"/>
          </a:p>
        </p:txBody>
      </p:sp>
    </p:spTree>
    <p:extLst>
      <p:ext uri="{BB962C8B-B14F-4D97-AF65-F5344CB8AC3E}">
        <p14:creationId xmlns:p14="http://schemas.microsoft.com/office/powerpoint/2010/main" val="255629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sv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svg"/><Relationship Id="rId5" Type="http://schemas.openxmlformats.org/officeDocument/2006/relationships/image" Target="../media/image25.sv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forms.microsoft.com/Pages/ResponsePage.aspx?id=DYl5SgaibkeaL4wVLBKyI0Nwewir6RtEkIkdAbOSPelUQ0dSTlY3WTc5SVdGMVlDSVlYSVE1NEkzVC4u" TargetMode="External"/><Relationship Id="rId5" Type="http://schemas.openxmlformats.org/officeDocument/2006/relationships/hyperlink" Target="mailto:suactivities@harper-adams.ac.uk"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101E8-3288-3147-B0B9-515D052E79F7}"/>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6094D56-8F47-304E-A5FA-EB9436BC8AA5}"/>
              </a:ext>
            </a:extLst>
          </p:cNvPr>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a:stretch/>
        </p:blipFill>
        <p:spPr>
          <a:xfrm>
            <a:off x="126376" y="291547"/>
            <a:ext cx="8650645" cy="6858000"/>
          </a:xfrm>
          <a:prstGeom prst="rect">
            <a:avLst/>
          </a:prstGeom>
          <a:effectLst>
            <a:softEdge rad="127000"/>
          </a:effectLst>
        </p:spPr>
      </p:pic>
      <p:grpSp>
        <p:nvGrpSpPr>
          <p:cNvPr id="13" name="Group 12">
            <a:extLst>
              <a:ext uri="{FF2B5EF4-FFF2-40B4-BE49-F238E27FC236}">
                <a16:creationId xmlns:a16="http://schemas.microsoft.com/office/drawing/2014/main" id="{1E46662C-39A0-B14E-8852-5D1936EB74AB}"/>
              </a:ext>
            </a:extLst>
          </p:cNvPr>
          <p:cNvGrpSpPr/>
          <p:nvPr/>
        </p:nvGrpSpPr>
        <p:grpSpPr>
          <a:xfrm>
            <a:off x="6986120" y="0"/>
            <a:ext cx="6039767" cy="6858000"/>
            <a:chOff x="6152233" y="0"/>
            <a:chExt cx="6039767" cy="6858000"/>
          </a:xfrm>
        </p:grpSpPr>
        <p:sp>
          <p:nvSpPr>
            <p:cNvPr id="6" name="Rectangle 5">
              <a:extLst>
                <a:ext uri="{FF2B5EF4-FFF2-40B4-BE49-F238E27FC236}">
                  <a16:creationId xmlns:a16="http://schemas.microsoft.com/office/drawing/2014/main" id="{56A9D00A-2528-904E-8550-2197E0615BC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7" name="Triangle 6">
              <a:extLst>
                <a:ext uri="{FF2B5EF4-FFF2-40B4-BE49-F238E27FC236}">
                  <a16:creationId xmlns:a16="http://schemas.microsoft.com/office/drawing/2014/main" id="{F8B25CAA-EAB0-AD4F-8D0D-59C2F3D84177}"/>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E1249E39-4ECA-DB4E-AF63-047A5D5E5605}"/>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AC88494-3CDF-F64F-AEBF-E2F24271724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BD99127-2A36-584E-B8AB-AB8B06246C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0" name="TextBox 9">
              <a:extLst>
                <a:ext uri="{FF2B5EF4-FFF2-40B4-BE49-F238E27FC236}">
                  <a16:creationId xmlns:a16="http://schemas.microsoft.com/office/drawing/2014/main" id="{D9427513-4A00-3241-97A1-3B8674855A6C}"/>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cs typeface="Calibri"/>
              </a:endParaRPr>
            </a:p>
          </p:txBody>
        </p:sp>
      </p:grpSp>
      <p:sp>
        <p:nvSpPr>
          <p:cNvPr id="11" name="TextBox 10">
            <a:extLst>
              <a:ext uri="{FF2B5EF4-FFF2-40B4-BE49-F238E27FC236}">
                <a16:creationId xmlns:a16="http://schemas.microsoft.com/office/drawing/2014/main" id="{9A2D750B-245A-454F-A0B2-520539DE5516}"/>
              </a:ext>
            </a:extLst>
          </p:cNvPr>
          <p:cNvSpPr txBox="1"/>
          <p:nvPr/>
        </p:nvSpPr>
        <p:spPr>
          <a:xfrm>
            <a:off x="897539" y="1148075"/>
            <a:ext cx="6952744" cy="1938992"/>
          </a:xfrm>
          <a:prstGeom prst="rect">
            <a:avLst/>
          </a:prstGeom>
          <a:noFill/>
        </p:spPr>
        <p:txBody>
          <a:bodyPr wrap="square" lIns="91440" tIns="45720" rIns="91440" bIns="45720" rtlCol="0" anchor="t">
            <a:spAutoFit/>
          </a:bodyPr>
          <a:lstStyle/>
          <a:p>
            <a:pPr algn="ctr"/>
            <a:r>
              <a:rPr lang="en-GB" sz="6000" b="1" dirty="0">
                <a:solidFill>
                  <a:srgbClr val="1A3668"/>
                </a:solidFill>
                <a:ea typeface="Calibri"/>
                <a:cs typeface="Calibri"/>
              </a:rPr>
              <a:t>Planning Activities and Fundraising</a:t>
            </a:r>
          </a:p>
        </p:txBody>
      </p:sp>
      <p:sp>
        <p:nvSpPr>
          <p:cNvPr id="14" name="TextBox 13">
            <a:extLst>
              <a:ext uri="{FF2B5EF4-FFF2-40B4-BE49-F238E27FC236}">
                <a16:creationId xmlns:a16="http://schemas.microsoft.com/office/drawing/2014/main" id="{7FB23DFC-AEC8-1F6C-2B18-EE34F7E8D3AB}"/>
              </a:ext>
            </a:extLst>
          </p:cNvPr>
          <p:cNvSpPr txBox="1"/>
          <p:nvPr/>
        </p:nvSpPr>
        <p:spPr>
          <a:xfrm>
            <a:off x="1771544" y="4383337"/>
            <a:ext cx="5166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2060"/>
                </a:solidFill>
                <a:ea typeface="Calibri"/>
                <a:cs typeface="Calibri"/>
              </a:rPr>
              <a:t>Take a seat!</a:t>
            </a:r>
          </a:p>
        </p:txBody>
      </p:sp>
      <p:sp>
        <p:nvSpPr>
          <p:cNvPr id="15" name="Rectangle 14">
            <a:extLst>
              <a:ext uri="{FF2B5EF4-FFF2-40B4-BE49-F238E27FC236}">
                <a16:creationId xmlns:a16="http://schemas.microsoft.com/office/drawing/2014/main" id="{D1AC0EFB-1FF4-7A31-3C79-7EFFB09D4BA7}"/>
              </a:ext>
            </a:extLst>
          </p:cNvPr>
          <p:cNvSpPr/>
          <p:nvPr/>
        </p:nvSpPr>
        <p:spPr>
          <a:xfrm>
            <a:off x="6734594" y="4144457"/>
            <a:ext cx="7058996" cy="166199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rPr>
              <a:t>Your Students’ Union</a:t>
            </a:r>
            <a:endParaRPr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rPr>
              <a:t>Harpersu.com</a:t>
            </a:r>
            <a:endParaRPr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pic>
        <p:nvPicPr>
          <p:cNvPr id="20" name="Picture 19" descr="A blue and white sign with white letters&#10;&#10;Description automatically generated">
            <a:extLst>
              <a:ext uri="{FF2B5EF4-FFF2-40B4-BE49-F238E27FC236}">
                <a16:creationId xmlns:a16="http://schemas.microsoft.com/office/drawing/2014/main" id="{46BBA785-DE25-0FB1-AC38-46A1CDF20426}"/>
              </a:ext>
            </a:extLst>
          </p:cNvPr>
          <p:cNvPicPr>
            <a:picLocks noChangeAspect="1"/>
          </p:cNvPicPr>
          <p:nvPr/>
        </p:nvPicPr>
        <p:blipFill>
          <a:blip r:embed="rId6"/>
          <a:stretch>
            <a:fillRect/>
          </a:stretch>
        </p:blipFill>
        <p:spPr>
          <a:xfrm>
            <a:off x="8891773" y="3010719"/>
            <a:ext cx="2734595" cy="842463"/>
          </a:xfrm>
          <a:prstGeom prst="rect">
            <a:avLst/>
          </a:prstGeom>
        </p:spPr>
      </p:pic>
      <p:cxnSp>
        <p:nvCxnSpPr>
          <p:cNvPr id="2" name="Straight Arrow Connector 1">
            <a:extLst>
              <a:ext uri="{FF2B5EF4-FFF2-40B4-BE49-F238E27FC236}">
                <a16:creationId xmlns:a16="http://schemas.microsoft.com/office/drawing/2014/main" id="{C1B0FA9F-9446-5DA3-F1DD-EEF3B87126DC}"/>
              </a:ext>
            </a:extLst>
          </p:cNvPr>
          <p:cNvCxnSpPr/>
          <p:nvPr/>
        </p:nvCxnSpPr>
        <p:spPr>
          <a:xfrm flipV="1">
            <a:off x="1669543" y="3720307"/>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Why is it important?</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4386" y="5835830"/>
            <a:ext cx="1919122" cy="601832"/>
          </a:xfrm>
          <a:prstGeom prst="rect">
            <a:avLst/>
          </a:prstGeom>
        </p:spPr>
      </p:pic>
      <p:grpSp>
        <p:nvGrpSpPr>
          <p:cNvPr id="25" name="Group 24">
            <a:extLst>
              <a:ext uri="{FF2B5EF4-FFF2-40B4-BE49-F238E27FC236}">
                <a16:creationId xmlns:a16="http://schemas.microsoft.com/office/drawing/2014/main" id="{22FE6C55-AB35-DD6F-3156-B2662053E2CA}"/>
              </a:ext>
            </a:extLst>
          </p:cNvPr>
          <p:cNvGrpSpPr/>
          <p:nvPr/>
        </p:nvGrpSpPr>
        <p:grpSpPr>
          <a:xfrm>
            <a:off x="722505" y="1063277"/>
            <a:ext cx="6088347" cy="1054916"/>
            <a:chOff x="688373" y="1201062"/>
            <a:chExt cx="9615484" cy="1506617"/>
          </a:xfrm>
        </p:grpSpPr>
        <p:pic>
          <p:nvPicPr>
            <p:cNvPr id="10" name="Picture 9">
              <a:extLst>
                <a:ext uri="{FF2B5EF4-FFF2-40B4-BE49-F238E27FC236}">
                  <a16:creationId xmlns:a16="http://schemas.microsoft.com/office/drawing/2014/main" id="{334CF5F9-3947-CF61-DDB3-C545C5F15370}"/>
                </a:ext>
              </a:extLst>
            </p:cNvPr>
            <p:cNvPicPr>
              <a:picLocks noChangeAspect="1"/>
            </p:cNvPicPr>
            <p:nvPr/>
          </p:nvPicPr>
          <p:blipFill>
            <a:blip r:embed="rId5"/>
            <a:stretch>
              <a:fillRect/>
            </a:stretch>
          </p:blipFill>
          <p:spPr>
            <a:xfrm>
              <a:off x="688373" y="1201062"/>
              <a:ext cx="7541228" cy="1506617"/>
            </a:xfrm>
            <a:prstGeom prst="rect">
              <a:avLst/>
            </a:prstGeom>
          </p:spPr>
        </p:pic>
        <p:pic>
          <p:nvPicPr>
            <p:cNvPr id="1026" name="Picture 2" descr="Luke Pearce">
              <a:extLst>
                <a:ext uri="{FF2B5EF4-FFF2-40B4-BE49-F238E27FC236}">
                  <a16:creationId xmlns:a16="http://schemas.microsoft.com/office/drawing/2014/main" id="{70728C82-4CDC-6B30-E37A-1F8840A80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5427" y="1201062"/>
              <a:ext cx="2678430" cy="150661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0DBB89A7-CF74-2152-D0C9-C39CCD035AA7}"/>
              </a:ext>
            </a:extLst>
          </p:cNvPr>
          <p:cNvPicPr>
            <a:picLocks noChangeAspect="1"/>
          </p:cNvPicPr>
          <p:nvPr/>
        </p:nvPicPr>
        <p:blipFill>
          <a:blip r:embed="rId7"/>
          <a:stretch>
            <a:fillRect/>
          </a:stretch>
        </p:blipFill>
        <p:spPr>
          <a:xfrm>
            <a:off x="6488948" y="434868"/>
            <a:ext cx="5242553" cy="590186"/>
          </a:xfrm>
          <a:prstGeom prst="rect">
            <a:avLst/>
          </a:prstGeom>
        </p:spPr>
      </p:pic>
      <p:pic>
        <p:nvPicPr>
          <p:cNvPr id="19" name="Picture 18">
            <a:extLst>
              <a:ext uri="{FF2B5EF4-FFF2-40B4-BE49-F238E27FC236}">
                <a16:creationId xmlns:a16="http://schemas.microsoft.com/office/drawing/2014/main" id="{F87137D5-1ED5-DBF1-E0BB-9126C921389C}"/>
              </a:ext>
            </a:extLst>
          </p:cNvPr>
          <p:cNvPicPr>
            <a:picLocks noChangeAspect="1"/>
          </p:cNvPicPr>
          <p:nvPr/>
        </p:nvPicPr>
        <p:blipFill>
          <a:blip r:embed="rId8"/>
          <a:stretch>
            <a:fillRect/>
          </a:stretch>
        </p:blipFill>
        <p:spPr>
          <a:xfrm>
            <a:off x="9861511" y="869345"/>
            <a:ext cx="1897955" cy="1264646"/>
          </a:xfrm>
          <a:prstGeom prst="rect">
            <a:avLst/>
          </a:prstGeom>
        </p:spPr>
      </p:pic>
      <p:grpSp>
        <p:nvGrpSpPr>
          <p:cNvPr id="28" name="Group 27">
            <a:extLst>
              <a:ext uri="{FF2B5EF4-FFF2-40B4-BE49-F238E27FC236}">
                <a16:creationId xmlns:a16="http://schemas.microsoft.com/office/drawing/2014/main" id="{60F37FE0-9749-9EF0-28F9-2CEB38351F2D}"/>
              </a:ext>
            </a:extLst>
          </p:cNvPr>
          <p:cNvGrpSpPr/>
          <p:nvPr/>
        </p:nvGrpSpPr>
        <p:grpSpPr>
          <a:xfrm>
            <a:off x="912647" y="2254936"/>
            <a:ext cx="7581568" cy="1792997"/>
            <a:chOff x="617552" y="2946811"/>
            <a:chExt cx="9408136" cy="2146571"/>
          </a:xfrm>
        </p:grpSpPr>
        <p:pic>
          <p:nvPicPr>
            <p:cNvPr id="24" name="Picture 23">
              <a:extLst>
                <a:ext uri="{FF2B5EF4-FFF2-40B4-BE49-F238E27FC236}">
                  <a16:creationId xmlns:a16="http://schemas.microsoft.com/office/drawing/2014/main" id="{6DAE2870-276D-9770-8026-207BDFC349A4}"/>
                </a:ext>
              </a:extLst>
            </p:cNvPr>
            <p:cNvPicPr>
              <a:picLocks noChangeAspect="1"/>
            </p:cNvPicPr>
            <p:nvPr/>
          </p:nvPicPr>
          <p:blipFill>
            <a:blip r:embed="rId9"/>
            <a:srcRect r="13475" b="27518"/>
            <a:stretch/>
          </p:blipFill>
          <p:spPr>
            <a:xfrm>
              <a:off x="617552" y="2946811"/>
              <a:ext cx="7796276" cy="1252514"/>
            </a:xfrm>
            <a:prstGeom prst="rect">
              <a:avLst/>
            </a:prstGeom>
          </p:spPr>
        </p:pic>
        <p:pic>
          <p:nvPicPr>
            <p:cNvPr id="27" name="Picture 26">
              <a:extLst>
                <a:ext uri="{FF2B5EF4-FFF2-40B4-BE49-F238E27FC236}">
                  <a16:creationId xmlns:a16="http://schemas.microsoft.com/office/drawing/2014/main" id="{45D55AAC-C259-F5AF-21E6-F2BB908239B2}"/>
                </a:ext>
              </a:extLst>
            </p:cNvPr>
            <p:cNvPicPr>
              <a:picLocks noChangeAspect="1"/>
            </p:cNvPicPr>
            <p:nvPr/>
          </p:nvPicPr>
          <p:blipFill>
            <a:blip r:embed="rId10"/>
            <a:stretch>
              <a:fillRect/>
            </a:stretch>
          </p:blipFill>
          <p:spPr>
            <a:xfrm>
              <a:off x="7634579" y="3569169"/>
              <a:ext cx="2391109" cy="1524213"/>
            </a:xfrm>
            <a:prstGeom prst="rect">
              <a:avLst/>
            </a:prstGeom>
          </p:spPr>
        </p:pic>
      </p:grpSp>
      <p:pic>
        <p:nvPicPr>
          <p:cNvPr id="30" name="Picture 29">
            <a:extLst>
              <a:ext uri="{FF2B5EF4-FFF2-40B4-BE49-F238E27FC236}">
                <a16:creationId xmlns:a16="http://schemas.microsoft.com/office/drawing/2014/main" id="{3EF2948E-EBA0-8A60-BC67-28943C0DD463}"/>
              </a:ext>
            </a:extLst>
          </p:cNvPr>
          <p:cNvPicPr>
            <a:picLocks noChangeAspect="1"/>
          </p:cNvPicPr>
          <p:nvPr/>
        </p:nvPicPr>
        <p:blipFill>
          <a:blip r:embed="rId11"/>
          <a:stretch>
            <a:fillRect/>
          </a:stretch>
        </p:blipFill>
        <p:spPr>
          <a:xfrm>
            <a:off x="700076" y="3593463"/>
            <a:ext cx="5696745" cy="1486107"/>
          </a:xfrm>
          <a:prstGeom prst="rect">
            <a:avLst/>
          </a:prstGeom>
        </p:spPr>
      </p:pic>
      <p:pic>
        <p:nvPicPr>
          <p:cNvPr id="32" name="Picture 31">
            <a:extLst>
              <a:ext uri="{FF2B5EF4-FFF2-40B4-BE49-F238E27FC236}">
                <a16:creationId xmlns:a16="http://schemas.microsoft.com/office/drawing/2014/main" id="{C46D2D73-9DBB-7856-EC89-8E675E19BEE4}"/>
              </a:ext>
            </a:extLst>
          </p:cNvPr>
          <p:cNvPicPr>
            <a:picLocks noChangeAspect="1"/>
          </p:cNvPicPr>
          <p:nvPr/>
        </p:nvPicPr>
        <p:blipFill>
          <a:blip r:embed="rId12"/>
          <a:stretch>
            <a:fillRect/>
          </a:stretch>
        </p:blipFill>
        <p:spPr>
          <a:xfrm>
            <a:off x="722505" y="5149934"/>
            <a:ext cx="8630854" cy="1371791"/>
          </a:xfrm>
          <a:prstGeom prst="rect">
            <a:avLst/>
          </a:prstGeom>
        </p:spPr>
      </p:pic>
      <p:pic>
        <p:nvPicPr>
          <p:cNvPr id="34" name="Picture 33">
            <a:extLst>
              <a:ext uri="{FF2B5EF4-FFF2-40B4-BE49-F238E27FC236}">
                <a16:creationId xmlns:a16="http://schemas.microsoft.com/office/drawing/2014/main" id="{40EA0284-9CA2-02FD-463D-53EBE095E098}"/>
              </a:ext>
            </a:extLst>
          </p:cNvPr>
          <p:cNvPicPr>
            <a:picLocks noChangeAspect="1"/>
          </p:cNvPicPr>
          <p:nvPr/>
        </p:nvPicPr>
        <p:blipFill>
          <a:blip r:embed="rId13"/>
          <a:stretch>
            <a:fillRect/>
          </a:stretch>
        </p:blipFill>
        <p:spPr>
          <a:xfrm>
            <a:off x="8771859" y="2383547"/>
            <a:ext cx="3051045" cy="2671682"/>
          </a:xfrm>
          <a:prstGeom prst="rect">
            <a:avLst/>
          </a:prstGeom>
        </p:spPr>
      </p:pic>
    </p:spTree>
    <p:extLst>
      <p:ext uri="{BB962C8B-B14F-4D97-AF65-F5344CB8AC3E}">
        <p14:creationId xmlns:p14="http://schemas.microsoft.com/office/powerpoint/2010/main" val="3964117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531B-2F6F-4282-4DE1-0C4BFE195E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A6B7CD-075B-9EC6-CD4D-2C450369F996}"/>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7B5E05B3-24AC-9824-B0F1-FCF0E1E681CE}"/>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B790B4B0-9B47-875E-0715-9E3E58416BFC}"/>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BC48BCC2-3599-4637-B8FA-F1C04EF9DE87}"/>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91A7955-D6AE-8A37-279A-F3A56200A4CF}"/>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18B5BC6F-A77A-22A4-B325-74A3785E6F5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EC572C7-7D57-756D-4605-6D0A090D29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2793917-7EF0-4989-3922-43AF124056AA}"/>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85444B70-22DB-1C7A-6597-C03C72B31D72}"/>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Keeping you Safe</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D00EE6A7-1E47-8C2B-8EA2-CC0AF4418431}"/>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17404CF0-62EC-FBAA-9B9F-0AC4E2AFC7EC}"/>
              </a:ext>
            </a:extLst>
          </p:cNvPr>
          <p:cNvSpPr txBox="1"/>
          <p:nvPr/>
        </p:nvSpPr>
        <p:spPr>
          <a:xfrm>
            <a:off x="963295" y="1680846"/>
            <a:ext cx="879716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Calibri"/>
              </a:rPr>
              <a:t>You cannot be 100% Safe</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Mitigations</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Physical and Mental Safety</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Concussions, drowning, alcohol/drink driving, slips and trips most common deaths and injuries</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endParaRPr lang="en-US" sz="2400" dirty="0">
              <a:solidFill>
                <a:srgbClr val="002060"/>
              </a:solidFill>
              <a:latin typeface="Calibri"/>
              <a:ea typeface="+mn-lt"/>
              <a:cs typeface="Calibri"/>
            </a:endParaRPr>
          </a:p>
          <a:p>
            <a:pPr lvl="2"/>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75314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9DB7-8F7E-33FD-4A16-8DDB5D430C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8A63BB-BB54-CFEE-358D-6442445B5B8A}"/>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F7CC133E-E7A3-DABD-181A-F3E1038AE1E3}"/>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851FBAC0-EF0E-A120-2467-811C5776559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60F89DEE-AF79-D8D6-29BF-9872182E51C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34BC1E2-2DA8-2AA2-75AD-2DC6FE13D320}"/>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39A60643-6669-B780-570F-7C2BD7BDFA5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291B39-C8AE-00C4-AFCF-7089B9B579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CF9DBEE-B99B-AD37-B5E9-5DB2AB348C7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54EA8E6E-CCA4-C95E-8270-5F864D4DE948}"/>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Consider – what risks are involved</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D2BD345F-3D21-027F-2D21-C7B7B22537A3}"/>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8E0D4ED7-13C2-1F33-CBDB-461E6EF10BCE}"/>
              </a:ext>
            </a:extLst>
          </p:cNvPr>
          <p:cNvSpPr txBox="1"/>
          <p:nvPr/>
        </p:nvSpPr>
        <p:spPr>
          <a:xfrm>
            <a:off x="963295" y="1460832"/>
            <a:ext cx="980481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Calibri"/>
              </a:rPr>
              <a:t>What can cause students harm</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Financial risk</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Research already made assessments you can use</a:t>
            </a:r>
          </a:p>
          <a:p>
            <a:pPr marL="342900" indent="-342900">
              <a:buFont typeface="Arial"/>
              <a:buChar char="•"/>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What about the following items?</a:t>
            </a:r>
          </a:p>
          <a:p>
            <a:pPr marL="342900" indent="-342900">
              <a:buFont typeface="Arial"/>
              <a:buChar char="•"/>
            </a:pPr>
            <a:endParaRPr lang="en-US" sz="2400" dirty="0">
              <a:solidFill>
                <a:srgbClr val="002060"/>
              </a:solidFill>
              <a:latin typeface="Calibri"/>
              <a:ea typeface="+mn-lt"/>
              <a:cs typeface="Calibri"/>
            </a:endParaRPr>
          </a:p>
          <a:p>
            <a:pPr marL="1257300" lvl="2" indent="-342900">
              <a:buFont typeface="Wingdings" panose="05000000000000000000" pitchFamily="2" charset="2"/>
              <a:buChar char="Ø"/>
            </a:pPr>
            <a:r>
              <a:rPr lang="en-US" sz="2400" dirty="0">
                <a:solidFill>
                  <a:srgbClr val="002060"/>
                </a:solidFill>
                <a:latin typeface="Calibri"/>
                <a:ea typeface="+mn-lt"/>
                <a:cs typeface="Calibri"/>
              </a:rPr>
              <a:t>Money behind the bar for socials drinks?</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Sunglasses for members?</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Sports kits for 1</a:t>
            </a:r>
            <a:r>
              <a:rPr lang="en-US" sz="2400" baseline="30000" dirty="0">
                <a:solidFill>
                  <a:srgbClr val="002060"/>
                </a:solidFill>
                <a:latin typeface="Calibri"/>
                <a:ea typeface="+mn-lt"/>
                <a:cs typeface="Calibri"/>
              </a:rPr>
              <a:t>st</a:t>
            </a:r>
            <a:r>
              <a:rPr lang="en-US" sz="2400" dirty="0">
                <a:solidFill>
                  <a:srgbClr val="002060"/>
                </a:solidFill>
                <a:latin typeface="Calibri"/>
                <a:ea typeface="+mn-lt"/>
                <a:cs typeface="Calibri"/>
              </a:rPr>
              <a:t> team?</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Painting supplies for society activity?</a:t>
            </a:r>
          </a:p>
          <a:p>
            <a:pPr marL="1257300" lvl="2" indent="-342900">
              <a:buFont typeface="Wingdings" panose="05000000000000000000" pitchFamily="2" charset="2"/>
              <a:buChar char="Ø"/>
            </a:pPr>
            <a:r>
              <a:rPr lang="en-US" sz="2400" dirty="0">
                <a:solidFill>
                  <a:srgbClr val="002060"/>
                </a:solidFill>
                <a:latin typeface="Calibri"/>
                <a:ea typeface="+mn-lt"/>
                <a:cs typeface="Calibri"/>
              </a:rPr>
              <a:t>Donating leftover income from a Dinner Dance?</a:t>
            </a:r>
          </a:p>
          <a:p>
            <a:pPr marL="1257300" lvl="2" indent="-342900">
              <a:buFont typeface="Wingdings" panose="05000000000000000000" pitchFamily="2" charset="2"/>
              <a:buChar char="Ø"/>
            </a:pPr>
            <a:endParaRPr lang="en-US" sz="2400" dirty="0">
              <a:solidFill>
                <a:srgbClr val="002060"/>
              </a:solidFill>
              <a:latin typeface="Calibri"/>
              <a:ea typeface="+mn-lt"/>
              <a:cs typeface="Calibri"/>
            </a:endParaRPr>
          </a:p>
          <a:p>
            <a:pPr lvl="2"/>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331666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AE838-9F37-4606-3C7D-F8A74862D53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C3E147-37A5-1A1B-385A-31C05B78F2BD}"/>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B2EEE3F-5C40-2716-8F78-1DABA3405ABB}"/>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118936DC-0679-B903-439B-12EF50288C7D}"/>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4245DE1A-DB7B-680A-2F11-F6E401B94A1F}"/>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E2012502-9EB7-3FD3-BCF3-11D97CB53EEE}"/>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E458126B-E32A-97ED-F63B-25410BEE23B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BA01814-F523-11B6-AEAA-DF910BE280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AACA1ED2-8B98-B128-4346-F8FBFC00932A}"/>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BE5FD72-CFCC-E99F-1912-D99570012AFF}"/>
              </a:ext>
            </a:extLst>
          </p:cNvPr>
          <p:cNvSpPr txBox="1"/>
          <p:nvPr/>
        </p:nvSpPr>
        <p:spPr>
          <a:xfrm>
            <a:off x="847355" y="2224292"/>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Insurance</a:t>
            </a:r>
            <a:endParaRPr lang="en-US" sz="3200" dirty="0"/>
          </a:p>
        </p:txBody>
      </p:sp>
      <p:sp>
        <p:nvSpPr>
          <p:cNvPr id="6" name="TextBox 5">
            <a:extLst>
              <a:ext uri="{FF2B5EF4-FFF2-40B4-BE49-F238E27FC236}">
                <a16:creationId xmlns:a16="http://schemas.microsoft.com/office/drawing/2014/main" id="{55CF208C-B959-1A6E-6CDE-7E4447255231}"/>
              </a:ext>
            </a:extLst>
          </p:cNvPr>
          <p:cNvSpPr txBox="1"/>
          <p:nvPr/>
        </p:nvSpPr>
        <p:spPr>
          <a:xfrm>
            <a:off x="1937514" y="4336973"/>
            <a:ext cx="6260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83242A36-64B8-7415-F705-49210AAE5CA6}"/>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24FEEE1C-C5E3-6830-0E4B-509073B60EDF}"/>
              </a:ext>
            </a:extLst>
          </p:cNvPr>
          <p:cNvCxnSpPr/>
          <p:nvPr/>
        </p:nvCxnSpPr>
        <p:spPr>
          <a:xfrm flipV="1">
            <a:off x="1937514" y="3640002"/>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342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719B0-4C9B-C039-6993-6EF147B769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8E00BC-36A5-7A7C-855E-92A51369898E}"/>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E6D2C1CA-E96B-8EBB-DAF8-DECA1C502386}"/>
              </a:ext>
            </a:extLst>
          </p:cNvPr>
          <p:cNvGrpSpPr/>
          <p:nvPr/>
        </p:nvGrpSpPr>
        <p:grpSpPr>
          <a:xfrm>
            <a:off x="9926137" y="0"/>
            <a:ext cx="2269658" cy="6858000"/>
            <a:chOff x="6152233" y="0"/>
            <a:chExt cx="6039767" cy="6858000"/>
          </a:xfrm>
        </p:grpSpPr>
        <p:sp>
          <p:nvSpPr>
            <p:cNvPr id="7" name="Rectangle 6">
              <a:extLst>
                <a:ext uri="{FF2B5EF4-FFF2-40B4-BE49-F238E27FC236}">
                  <a16:creationId xmlns:a16="http://schemas.microsoft.com/office/drawing/2014/main" id="{BF17265B-ADA3-737B-2513-607DCF9D629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7574714C-0BFB-6AD7-A101-604D2D2D5EE6}"/>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2989950-C7D6-5D5D-9CB9-7CCC2B4F106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42DDB671-A555-3036-2495-051397A9486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8F693DA-6C74-08AC-0D95-69AB1CF27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D5100734-F509-7AFE-A598-561E52C1373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191624CC-CB96-6E25-9A2C-97A0B358B8E7}"/>
              </a:ext>
            </a:extLst>
          </p:cNvPr>
          <p:cNvSpPr txBox="1"/>
          <p:nvPr/>
        </p:nvSpPr>
        <p:spPr>
          <a:xfrm>
            <a:off x="1924899"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HASU insurance</a:t>
            </a:r>
            <a:endParaRPr lang="en-US" dirty="0">
              <a:ea typeface="Calibri" panose="020F0502020204030204"/>
              <a:cs typeface="Calibri" panose="020F0502020204030204"/>
            </a:endParaRPr>
          </a:p>
        </p:txBody>
      </p:sp>
      <p:pic>
        <p:nvPicPr>
          <p:cNvPr id="15" name="Picture 14" descr="A blue and white sign with white letters&#10;&#10;Description automatically generated">
            <a:extLst>
              <a:ext uri="{FF2B5EF4-FFF2-40B4-BE49-F238E27FC236}">
                <a16:creationId xmlns:a16="http://schemas.microsoft.com/office/drawing/2014/main" id="{6A5DE94C-13FB-F0EB-3191-2087A91AF4E1}"/>
              </a:ext>
            </a:extLst>
          </p:cNvPr>
          <p:cNvPicPr>
            <a:picLocks noChangeAspect="1"/>
          </p:cNvPicPr>
          <p:nvPr/>
        </p:nvPicPr>
        <p:blipFill>
          <a:blip r:embed="rId4"/>
          <a:stretch>
            <a:fillRect/>
          </a:stretch>
        </p:blipFill>
        <p:spPr>
          <a:xfrm>
            <a:off x="10378150" y="5992712"/>
            <a:ext cx="1605358" cy="512185"/>
          </a:xfrm>
          <a:prstGeom prst="rect">
            <a:avLst/>
          </a:prstGeom>
        </p:spPr>
      </p:pic>
      <p:pic>
        <p:nvPicPr>
          <p:cNvPr id="2" name="Picture 1" descr="A close up of a document&#10;&#10;AI-generated content may be incorrect.">
            <a:extLst>
              <a:ext uri="{FF2B5EF4-FFF2-40B4-BE49-F238E27FC236}">
                <a16:creationId xmlns:a16="http://schemas.microsoft.com/office/drawing/2014/main" id="{B72A4ABF-4E69-EB76-E355-28304A262958}"/>
              </a:ext>
            </a:extLst>
          </p:cNvPr>
          <p:cNvPicPr>
            <a:picLocks noChangeAspect="1"/>
          </p:cNvPicPr>
          <p:nvPr/>
        </p:nvPicPr>
        <p:blipFill>
          <a:blip r:embed="rId5"/>
          <a:stretch>
            <a:fillRect/>
          </a:stretch>
        </p:blipFill>
        <p:spPr>
          <a:xfrm>
            <a:off x="810732" y="930088"/>
            <a:ext cx="4328859" cy="5636559"/>
          </a:xfrm>
          <a:prstGeom prst="rect">
            <a:avLst/>
          </a:prstGeom>
        </p:spPr>
      </p:pic>
      <p:pic>
        <p:nvPicPr>
          <p:cNvPr id="5" name="Picture 4" descr="A screenshot of a web page&#10;&#10;AI-generated content may be incorrect.">
            <a:extLst>
              <a:ext uri="{FF2B5EF4-FFF2-40B4-BE49-F238E27FC236}">
                <a16:creationId xmlns:a16="http://schemas.microsoft.com/office/drawing/2014/main" id="{C5EF458B-E3D0-DB27-A16F-E7D2BB870399}"/>
              </a:ext>
            </a:extLst>
          </p:cNvPr>
          <p:cNvPicPr>
            <a:picLocks noChangeAspect="1"/>
          </p:cNvPicPr>
          <p:nvPr/>
        </p:nvPicPr>
        <p:blipFill>
          <a:blip r:embed="rId6"/>
          <a:stretch>
            <a:fillRect/>
          </a:stretch>
        </p:blipFill>
        <p:spPr>
          <a:xfrm>
            <a:off x="5509372" y="1441077"/>
            <a:ext cx="4389345" cy="4614583"/>
          </a:xfrm>
          <a:prstGeom prst="rect">
            <a:avLst/>
          </a:prstGeom>
        </p:spPr>
      </p:pic>
    </p:spTree>
    <p:extLst>
      <p:ext uri="{BB962C8B-B14F-4D97-AF65-F5344CB8AC3E}">
        <p14:creationId xmlns:p14="http://schemas.microsoft.com/office/powerpoint/2010/main" val="3048706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69684-DFA4-5AEA-9A91-8AF6BDB009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52FB283-4583-547E-1BE1-CF13D85D2BAE}"/>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50B99CBF-DFA5-C794-505C-D416008BC170}"/>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A4BD8130-D7BD-6C96-6099-9C6A9F99901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D2B29A7-64AF-C9B3-8E1F-3CDD444F682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EF7B3A2A-75A5-B567-0F27-5A2DC0133F0D}"/>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67C5F008-F206-8BFD-30AF-A37319BD729B}"/>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1C1F310-8FE1-DC0A-D17B-9EB7594511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A6AE71B-8886-AF5A-E158-3E307436FA55}"/>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5229F34E-D87A-2F29-D85C-BB5220A7C7C0}"/>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Insurance + First Aid</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D5527184-AC73-4EA9-AE6D-2FB96084578C}"/>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62EDF55D-5F2C-6A19-B5D2-6C278787AD53}"/>
              </a:ext>
            </a:extLst>
          </p:cNvPr>
          <p:cNvSpPr txBox="1"/>
          <p:nvPr/>
        </p:nvSpPr>
        <p:spPr>
          <a:xfrm>
            <a:off x="963295" y="1173285"/>
            <a:ext cx="907157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Calibri"/>
              </a:rPr>
              <a:t>Is your activity covered?</a:t>
            </a:r>
          </a:p>
          <a:p>
            <a:pPr marL="800100" lvl="1" indent="-342900">
              <a:buFont typeface="Courier New"/>
              <a:buChar char="o"/>
            </a:pPr>
            <a:r>
              <a:rPr lang="en-US" sz="2400" dirty="0">
                <a:solidFill>
                  <a:srgbClr val="002060"/>
                </a:solidFill>
                <a:latin typeface="Calibri"/>
                <a:ea typeface="+mn-lt"/>
                <a:cs typeface="Calibri"/>
              </a:rPr>
              <a:t>Do you need extra insurance? -</a:t>
            </a:r>
            <a:r>
              <a:rPr lang="en-US" sz="2400" i="1" dirty="0">
                <a:solidFill>
                  <a:srgbClr val="002060"/>
                </a:solidFill>
                <a:latin typeface="Calibri"/>
                <a:ea typeface="+mn-lt"/>
                <a:cs typeface="Calibri"/>
              </a:rPr>
              <a:t> Mandatory for participants vs recommended</a:t>
            </a:r>
          </a:p>
          <a:p>
            <a:pPr marL="800100" lvl="1" indent="-342900">
              <a:buFont typeface="Courier New"/>
              <a:buChar char="o"/>
            </a:pPr>
            <a:r>
              <a:rPr lang="en-US" sz="2400" dirty="0">
                <a:solidFill>
                  <a:srgbClr val="002060"/>
                </a:solidFill>
                <a:latin typeface="Calibri"/>
                <a:ea typeface="+mn-lt"/>
                <a:cs typeface="Calibri"/>
              </a:rPr>
              <a:t>Are there affiliate </a:t>
            </a:r>
            <a:r>
              <a:rPr lang="en-US" sz="2400" err="1">
                <a:solidFill>
                  <a:srgbClr val="002060"/>
                </a:solidFill>
                <a:latin typeface="Calibri"/>
                <a:ea typeface="+mn-lt"/>
                <a:cs typeface="Calibri"/>
              </a:rPr>
              <a:t>organisations</a:t>
            </a:r>
            <a:r>
              <a:rPr lang="en-US" sz="2400">
                <a:solidFill>
                  <a:srgbClr val="002060"/>
                </a:solidFill>
                <a:latin typeface="Calibri"/>
                <a:ea typeface="+mn-lt"/>
                <a:cs typeface="Calibri"/>
              </a:rPr>
              <a:t> that require additional insurance?</a:t>
            </a:r>
            <a:endParaRPr lang="en-US" sz="2400" dirty="0">
              <a:solidFill>
                <a:srgbClr val="002060"/>
              </a:solidFill>
              <a:latin typeface="Calibri"/>
              <a:ea typeface="+mn-lt"/>
              <a:cs typeface="Calibri"/>
            </a:endParaRPr>
          </a:p>
          <a:p>
            <a:pPr marL="800100" lvl="1" indent="-342900">
              <a:buFont typeface="Courier New"/>
              <a:buChar char="o"/>
            </a:pPr>
            <a:r>
              <a:rPr lang="en-US" sz="2400" dirty="0">
                <a:solidFill>
                  <a:srgbClr val="002060"/>
                </a:solidFill>
                <a:latin typeface="Calibri"/>
                <a:ea typeface="+mn-lt"/>
                <a:cs typeface="Calibri"/>
              </a:rPr>
              <a:t>Are you insured through your external affiliations? </a:t>
            </a:r>
            <a:r>
              <a:rPr lang="en-US" sz="2400" dirty="0" err="1">
                <a:solidFill>
                  <a:srgbClr val="002060"/>
                </a:solidFill>
                <a:latin typeface="Calibri"/>
                <a:ea typeface="+mn-lt"/>
                <a:cs typeface="Calibri"/>
              </a:rPr>
              <a:t>E.g</a:t>
            </a:r>
            <a:r>
              <a:rPr lang="en-US" sz="2400" dirty="0">
                <a:solidFill>
                  <a:srgbClr val="002060"/>
                </a:solidFill>
                <a:latin typeface="Calibri"/>
                <a:ea typeface="+mn-lt"/>
                <a:cs typeface="Calibri"/>
              </a:rPr>
              <a:t> MSUK</a:t>
            </a:r>
          </a:p>
          <a:p>
            <a:pPr marL="800100" lvl="1" indent="-342900">
              <a:buFont typeface="Courier New"/>
              <a:buChar char="o"/>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Are there first aid staff requirements?</a:t>
            </a:r>
          </a:p>
          <a:p>
            <a:pPr marL="800100" lvl="1" indent="-342900">
              <a:buFont typeface="Courier New"/>
              <a:buChar char="o"/>
            </a:pPr>
            <a:r>
              <a:rPr lang="en-US" sz="2400" dirty="0">
                <a:solidFill>
                  <a:srgbClr val="002060"/>
                </a:solidFill>
                <a:latin typeface="Calibri"/>
                <a:ea typeface="+mn-lt"/>
                <a:cs typeface="Calibri"/>
              </a:rPr>
              <a:t>Do you need paramedics or an ambulance? - Check event requirements or NGB/affiliate requirements (BUCS, WR, FA </a:t>
            </a:r>
            <a:r>
              <a:rPr lang="en-US" sz="2400" dirty="0" err="1">
                <a:solidFill>
                  <a:srgbClr val="002060"/>
                </a:solidFill>
                <a:latin typeface="Calibri"/>
                <a:ea typeface="+mn-lt"/>
                <a:cs typeface="Calibri"/>
              </a:rPr>
              <a:t>etc</a:t>
            </a:r>
            <a:r>
              <a:rPr lang="en-US" sz="2400" dirty="0">
                <a:solidFill>
                  <a:srgbClr val="002060"/>
                </a:solidFill>
                <a:latin typeface="Calibri"/>
                <a:ea typeface="+mn-lt"/>
                <a:cs typeface="Calibri"/>
              </a:rPr>
              <a:t>)</a:t>
            </a:r>
          </a:p>
          <a:p>
            <a:pPr marL="800100" lvl="1" indent="-342900">
              <a:buFont typeface="Courier New"/>
              <a:buChar char="o"/>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Have you given enough notice to book staff and get insurance?</a:t>
            </a:r>
          </a:p>
          <a:p>
            <a:pPr marL="800100" lvl="1" indent="-342900">
              <a:buFont typeface="Courier New"/>
              <a:buChar char="o"/>
            </a:pPr>
            <a:r>
              <a:rPr lang="en-US" sz="2400" dirty="0">
                <a:solidFill>
                  <a:srgbClr val="002060"/>
                </a:solidFill>
                <a:latin typeface="Calibri"/>
                <a:ea typeface="+mn-lt"/>
                <a:cs typeface="Calibri"/>
              </a:rPr>
              <a:t>Don't leave it last minute!</a:t>
            </a:r>
          </a:p>
          <a:p>
            <a:pPr marL="1257300" lvl="2" indent="-342900">
              <a:buFont typeface="Wingdings" panose="05000000000000000000" pitchFamily="2" charset="2"/>
              <a:buChar char="Ø"/>
            </a:pPr>
            <a:endParaRPr lang="en-US" sz="2400" dirty="0">
              <a:solidFill>
                <a:srgbClr val="002060"/>
              </a:solidFill>
              <a:latin typeface="Calibri"/>
              <a:ea typeface="+mn-lt"/>
              <a:cs typeface="Calibri"/>
            </a:endParaRPr>
          </a:p>
          <a:p>
            <a:pPr lvl="2"/>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110301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A748-7FFC-4178-B073-0832FF0063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0D8256-4D2B-5A84-B3F5-D2C39A66B550}"/>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86FC3B1A-6EC9-42A8-D529-2E933AFDDF0E}"/>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3BC70EF5-4334-6210-F6BF-73219A770BD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60A6C546-7A1B-F00E-D4C6-EB63C2005C7C}"/>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1F9C75B6-DD0E-ABC7-4304-A97E53F2E63C}"/>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62340F29-1CEF-84A6-A5F2-1AAC42067050}"/>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06B015F-3813-261B-72F7-64347D5E94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D5A68BE5-B151-2AE7-0F73-2F3EC37075B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CC44ABFF-0A05-A3E3-1574-A172DF023744}"/>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Security and external sellers</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2ED41074-E048-3F00-5208-BFDB2B998D1B}"/>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1BBFFD9E-5B4A-B8FE-9C34-FDFD15615296}"/>
              </a:ext>
            </a:extLst>
          </p:cNvPr>
          <p:cNvSpPr txBox="1"/>
          <p:nvPr/>
        </p:nvSpPr>
        <p:spPr>
          <a:xfrm>
            <a:off x="963295" y="943247"/>
            <a:ext cx="9071573"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002060"/>
                </a:solidFill>
                <a:latin typeface="Calibri"/>
                <a:ea typeface="+mn-lt"/>
                <a:cs typeface="Calibri"/>
              </a:rPr>
              <a:t>Do you want food/merchandise sellers there?</a:t>
            </a:r>
            <a:endParaRPr lang="en-US" dirty="0"/>
          </a:p>
          <a:p>
            <a:pPr marL="800100" lvl="1" indent="-342900">
              <a:buFont typeface="Courier New"/>
              <a:buChar char="o"/>
            </a:pPr>
            <a:r>
              <a:rPr lang="en-US" sz="2400" dirty="0">
                <a:solidFill>
                  <a:srgbClr val="002060"/>
                </a:solidFill>
                <a:latin typeface="Calibri"/>
                <a:ea typeface="+mn-lt"/>
                <a:cs typeface="Calibri"/>
              </a:rPr>
              <a:t>How much are you charging them to attend?</a:t>
            </a:r>
          </a:p>
          <a:p>
            <a:pPr marL="800100" lvl="1" indent="-342900">
              <a:buFont typeface="Courier New"/>
              <a:buChar char="o"/>
            </a:pPr>
            <a:r>
              <a:rPr lang="en-US" sz="2400" dirty="0">
                <a:solidFill>
                  <a:srgbClr val="002060"/>
                </a:solidFill>
                <a:latin typeface="Calibri"/>
                <a:ea typeface="+mn-lt"/>
                <a:cs typeface="Calibri"/>
              </a:rPr>
              <a:t>Has it been risk assessed?</a:t>
            </a:r>
          </a:p>
          <a:p>
            <a:pPr marL="800100" lvl="1" indent="-342900">
              <a:buFont typeface="Courier New"/>
              <a:buChar char="o"/>
            </a:pPr>
            <a:r>
              <a:rPr lang="en-US" sz="2400" dirty="0">
                <a:solidFill>
                  <a:srgbClr val="002060"/>
                </a:solidFill>
                <a:latin typeface="Calibri"/>
                <a:ea typeface="+mn-lt"/>
                <a:cs typeface="Calibri"/>
              </a:rPr>
              <a:t>Where are they pitching? (car park closures?)</a:t>
            </a:r>
          </a:p>
          <a:p>
            <a:pPr marL="800100" lvl="1" indent="-342900">
              <a:buFont typeface="Courier New"/>
              <a:buChar char="o"/>
            </a:pPr>
            <a:r>
              <a:rPr lang="en-US" sz="2400" dirty="0">
                <a:solidFill>
                  <a:srgbClr val="002060"/>
                </a:solidFill>
                <a:latin typeface="Calibri"/>
                <a:ea typeface="+mn-lt"/>
                <a:cs typeface="Calibri"/>
              </a:rPr>
              <a:t>Do they need power or gas?</a:t>
            </a:r>
          </a:p>
          <a:p>
            <a:pPr marL="800100" lvl="1" indent="-342900">
              <a:buFont typeface="Courier New"/>
              <a:buChar char="o"/>
            </a:pPr>
            <a:r>
              <a:rPr lang="en-US" sz="2400" dirty="0">
                <a:solidFill>
                  <a:srgbClr val="002060"/>
                </a:solidFill>
                <a:latin typeface="Calibri"/>
                <a:ea typeface="+mn-lt"/>
                <a:cs typeface="Calibri"/>
              </a:rPr>
              <a:t>Do they have insurance, food hygiene qualifications, a business food safety rating of 3+ (pass)?</a:t>
            </a:r>
          </a:p>
          <a:p>
            <a:pPr marL="800100" lvl="1" indent="-342900">
              <a:buFont typeface="Courier New"/>
              <a:buChar char="o"/>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Do you want alcohol selling?</a:t>
            </a:r>
          </a:p>
          <a:p>
            <a:pPr marL="800100" lvl="1" indent="-342900">
              <a:buFont typeface="Courier New"/>
              <a:buChar char="o"/>
            </a:pPr>
            <a:r>
              <a:rPr lang="en-US" sz="2400" dirty="0">
                <a:solidFill>
                  <a:srgbClr val="002060"/>
                </a:solidFill>
                <a:latin typeface="Calibri"/>
                <a:ea typeface="+mn-lt"/>
                <a:cs typeface="Calibri"/>
              </a:rPr>
              <a:t>Security needs booking</a:t>
            </a:r>
          </a:p>
          <a:p>
            <a:pPr marL="800100" lvl="1" indent="-342900">
              <a:buFont typeface="Courier New"/>
              <a:buChar char="o"/>
            </a:pPr>
            <a:r>
              <a:rPr lang="en-US" sz="2400" dirty="0">
                <a:solidFill>
                  <a:srgbClr val="002060"/>
                </a:solidFill>
                <a:latin typeface="Calibri"/>
                <a:ea typeface="+mn-lt"/>
                <a:cs typeface="Calibri"/>
              </a:rPr>
              <a:t>Ask Venues to open welly/barn or hire bar trailer</a:t>
            </a:r>
          </a:p>
          <a:p>
            <a:pPr marL="800100" lvl="1" indent="-342900">
              <a:buFont typeface="Courier New"/>
              <a:buChar char="o"/>
            </a:pPr>
            <a:endParaRPr lang="en-US" sz="2400" dirty="0">
              <a:solidFill>
                <a:srgbClr val="002060"/>
              </a:solidFill>
              <a:latin typeface="Calibri"/>
              <a:ea typeface="+mn-lt"/>
              <a:cs typeface="Calibri"/>
            </a:endParaRPr>
          </a:p>
          <a:p>
            <a:pPr marL="342900" indent="-342900">
              <a:buFont typeface="Arial"/>
              <a:buChar char="•"/>
            </a:pPr>
            <a:r>
              <a:rPr lang="en-US" sz="2400" dirty="0">
                <a:solidFill>
                  <a:srgbClr val="002060"/>
                </a:solidFill>
                <a:latin typeface="Calibri"/>
                <a:ea typeface="+mn-lt"/>
                <a:cs typeface="Calibri"/>
              </a:rPr>
              <a:t>Is the event ticketed?</a:t>
            </a:r>
          </a:p>
          <a:p>
            <a:pPr marL="800100" lvl="1" indent="-342900">
              <a:buFont typeface="Courier New"/>
              <a:buChar char="o"/>
            </a:pPr>
            <a:r>
              <a:rPr lang="en-US" sz="2400" dirty="0">
                <a:solidFill>
                  <a:srgbClr val="002060"/>
                </a:solidFill>
                <a:latin typeface="Calibri"/>
                <a:ea typeface="+mn-lt"/>
                <a:cs typeface="Calibri"/>
              </a:rPr>
              <a:t>If outside - does it need to be fenced off?</a:t>
            </a:r>
          </a:p>
          <a:p>
            <a:pPr marL="800100" lvl="1" indent="-342900">
              <a:buFont typeface="Courier New"/>
              <a:buChar char="o"/>
            </a:pPr>
            <a:r>
              <a:rPr lang="en-US" sz="2400" dirty="0">
                <a:solidFill>
                  <a:srgbClr val="002060"/>
                </a:solidFill>
                <a:latin typeface="Calibri"/>
                <a:ea typeface="+mn-lt"/>
                <a:cs typeface="Calibri"/>
              </a:rPr>
              <a:t>Who's checking tickets? </a:t>
            </a:r>
            <a:r>
              <a:rPr lang="en-US" sz="2400" dirty="0" err="1">
                <a:solidFill>
                  <a:srgbClr val="002060"/>
                </a:solidFill>
                <a:latin typeface="Calibri"/>
                <a:ea typeface="+mn-lt"/>
                <a:cs typeface="Calibri"/>
              </a:rPr>
              <a:t>etc</a:t>
            </a:r>
          </a:p>
          <a:p>
            <a:pPr lvl="2"/>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1123311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2F68-232E-BB96-EA02-91B143BD42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ADA616-4C46-02CB-A7AC-659977EF782E}"/>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D202D4FA-8D8A-72B4-5EE7-E4566CCC2A08}"/>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4CF2B015-3049-204C-DD0B-E0D477AFE47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7A71CC11-372F-D6E5-2CB5-B6C1B1F6761B}"/>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BE9C3941-03AF-BDC8-2C73-BE93F769BAAD}"/>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6CE1D99C-633C-D604-1487-D06B24F6301D}"/>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21E43A1-9673-C8EE-D2FC-A380F734F4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BDEF0107-A6E3-1567-EF51-1F557EF43CC8}"/>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D70BEC6B-D198-DEBD-29F5-3B9ADAE240D8}"/>
              </a:ext>
            </a:extLst>
          </p:cNvPr>
          <p:cNvSpPr txBox="1"/>
          <p:nvPr/>
        </p:nvSpPr>
        <p:spPr>
          <a:xfrm>
            <a:off x="847355" y="2224292"/>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Fundraising</a:t>
            </a:r>
            <a:endParaRPr lang="en-US" sz="3200" dirty="0"/>
          </a:p>
        </p:txBody>
      </p:sp>
      <p:sp>
        <p:nvSpPr>
          <p:cNvPr id="6" name="TextBox 5">
            <a:extLst>
              <a:ext uri="{FF2B5EF4-FFF2-40B4-BE49-F238E27FC236}">
                <a16:creationId xmlns:a16="http://schemas.microsoft.com/office/drawing/2014/main" id="{2CE4800C-36BB-F121-EBC3-7812DDE72B8C}"/>
              </a:ext>
            </a:extLst>
          </p:cNvPr>
          <p:cNvSpPr txBox="1"/>
          <p:nvPr/>
        </p:nvSpPr>
        <p:spPr>
          <a:xfrm>
            <a:off x="1937514" y="4336973"/>
            <a:ext cx="6260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26416C3C-D63B-6D5F-F53D-AF13A892D030}"/>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A7B51415-CC7D-3647-7D1A-B3068EBA0079}"/>
              </a:ext>
            </a:extLst>
          </p:cNvPr>
          <p:cNvCxnSpPr/>
          <p:nvPr/>
        </p:nvCxnSpPr>
        <p:spPr>
          <a:xfrm flipV="1">
            <a:off x="1937514" y="3640002"/>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1874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688098" y="37933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mn-lt"/>
                <a:cs typeface="+mn-lt"/>
              </a:rPr>
              <a:t>Fundraising</a:t>
            </a:r>
            <a:endParaRPr lang="en-US" dirty="0"/>
          </a:p>
        </p:txBody>
      </p:sp>
      <p:sp>
        <p:nvSpPr>
          <p:cNvPr id="6" name="TextBox 5">
            <a:extLst>
              <a:ext uri="{FF2B5EF4-FFF2-40B4-BE49-F238E27FC236}">
                <a16:creationId xmlns:a16="http://schemas.microsoft.com/office/drawing/2014/main" id="{418A5D0A-471F-657D-DD1F-20BE6C569258}"/>
              </a:ext>
            </a:extLst>
          </p:cNvPr>
          <p:cNvSpPr txBox="1"/>
          <p:nvPr/>
        </p:nvSpPr>
        <p:spPr>
          <a:xfrm>
            <a:off x="1003400" y="1714832"/>
            <a:ext cx="908790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solidFill>
                  <a:srgbClr val="002060"/>
                </a:solidFill>
                <a:ea typeface="+mn-lt"/>
                <a:cs typeface="+mn-lt"/>
              </a:rPr>
              <a:t> Your club/society can fundraise for charities </a:t>
            </a:r>
            <a:endParaRPr lang="en-US" sz="2400" dirty="0" err="1">
              <a:solidFill>
                <a:srgbClr val="002060"/>
              </a:solidFill>
              <a:ea typeface="+mn-lt"/>
              <a:cs typeface="+mn-lt"/>
            </a:endParaRPr>
          </a:p>
          <a:p>
            <a:endParaRPr lang="en-US" sz="2400" dirty="0">
              <a:solidFill>
                <a:srgbClr val="002060"/>
              </a:solidFill>
              <a:ea typeface="+mn-lt"/>
              <a:cs typeface="+mn-lt"/>
            </a:endParaRPr>
          </a:p>
          <a:p>
            <a:r>
              <a:rPr lang="en-US" sz="2400" dirty="0">
                <a:solidFill>
                  <a:srgbClr val="002060"/>
                </a:solidFill>
                <a:ea typeface="+mn-lt"/>
                <a:cs typeface="+mn-lt"/>
              </a:rPr>
              <a:t>BUT</a:t>
            </a:r>
            <a:endParaRPr lang="en-US" dirty="0">
              <a:ea typeface="Calibri" panose="020F0502020204030204"/>
              <a:cs typeface="Calibri" panose="020F0502020204030204"/>
            </a:endParaRPr>
          </a:p>
          <a:p>
            <a:pPr lvl="1">
              <a:buFont typeface="Courier New"/>
              <a:buChar char="o"/>
            </a:pPr>
            <a:r>
              <a:rPr lang="en-US" sz="2400" dirty="0">
                <a:solidFill>
                  <a:srgbClr val="002060"/>
                </a:solidFill>
                <a:ea typeface="+mn-lt"/>
                <a:cs typeface="+mn-lt"/>
              </a:rPr>
              <a:t> CANNOT make donations from its club/society funds (must be designated pot)</a:t>
            </a:r>
            <a:endParaRPr lang="en-US" dirty="0">
              <a:ea typeface="Calibri" panose="020F0502020204030204"/>
              <a:cs typeface="Calibri" panose="020F0502020204030204"/>
            </a:endParaRPr>
          </a:p>
          <a:p>
            <a:pPr lvl="1">
              <a:buFont typeface="Courier New"/>
              <a:buChar char="o"/>
            </a:pPr>
            <a:r>
              <a:rPr lang="en-US" sz="2400" dirty="0">
                <a:solidFill>
                  <a:srgbClr val="002060"/>
                </a:solidFill>
                <a:ea typeface="+mn-lt"/>
                <a:cs typeface="+mn-lt"/>
              </a:rPr>
              <a:t> CANNOT make political donations</a:t>
            </a:r>
            <a:endParaRPr lang="en-US" dirty="0">
              <a:ea typeface="Calibri" panose="020F0502020204030204"/>
              <a:cs typeface="Calibri" panose="020F0502020204030204"/>
            </a:endParaRPr>
          </a:p>
          <a:p>
            <a:pPr lvl="1">
              <a:buFont typeface="Courier New"/>
              <a:buChar char="o"/>
            </a:pPr>
            <a:r>
              <a:rPr lang="en-US" sz="2400" dirty="0">
                <a:solidFill>
                  <a:srgbClr val="002060"/>
                </a:solidFill>
                <a:ea typeface="+mn-lt"/>
                <a:cs typeface="+mn-lt"/>
              </a:rPr>
              <a:t> Every spend SHOULD be for the benefit of your club/society </a:t>
            </a:r>
            <a:endParaRPr lang="en-US" dirty="0">
              <a:solidFill>
                <a:srgbClr val="000000"/>
              </a:solidFill>
              <a:ea typeface="+mn-lt"/>
              <a:cs typeface="+mn-lt"/>
            </a:endParaRPr>
          </a:p>
          <a:p>
            <a:pPr lvl="1"/>
            <a:r>
              <a:rPr lang="en-US" sz="2400" dirty="0">
                <a:solidFill>
                  <a:srgbClr val="002060"/>
                </a:solidFill>
                <a:ea typeface="+mn-lt"/>
                <a:cs typeface="+mn-lt"/>
              </a:rPr>
              <a:t>members</a:t>
            </a:r>
            <a:endParaRPr lang="en-US" dirty="0">
              <a:ea typeface="Calibri"/>
              <a:cs typeface="Calibri"/>
            </a:endParaRPr>
          </a:p>
          <a:p>
            <a:pPr lvl="1">
              <a:buFont typeface="Courier New"/>
              <a:buChar char="o"/>
            </a:pPr>
            <a:endParaRPr lang="en-US" sz="2400" dirty="0">
              <a:solidFill>
                <a:srgbClr val="002060"/>
              </a:solidFill>
              <a:ea typeface="Calibri" panose="020F0502020204030204"/>
              <a:cs typeface="Calibri" panose="020F0502020204030204"/>
            </a:endParaRPr>
          </a:p>
          <a:p>
            <a:pPr marL="342900" indent="-342900">
              <a:buFont typeface="Arial"/>
              <a:buChar char="•"/>
            </a:pPr>
            <a:endParaRPr lang="en-US" sz="2400" dirty="0">
              <a:solidFill>
                <a:srgbClr val="002060"/>
              </a:solidFill>
              <a:ea typeface="Calibri" panose="020F0502020204030204"/>
              <a:cs typeface="Calibri" panose="020F0502020204030204"/>
            </a:endParaRPr>
          </a:p>
          <a:p>
            <a:pPr algn="ctr"/>
            <a:endParaRPr lang="en-US" sz="2000" dirty="0">
              <a:solidFill>
                <a:srgbClr val="002060"/>
              </a:solidFill>
              <a:ea typeface="Calibri"/>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10064386" y="5978718"/>
            <a:ext cx="1919122" cy="601832"/>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AD5DD2F4-9543-2CBB-9177-7732443292D0}"/>
              </a:ext>
            </a:extLst>
          </p:cNvPr>
          <p:cNvPicPr>
            <a:picLocks noChangeAspect="1"/>
          </p:cNvPicPr>
          <p:nvPr/>
        </p:nvPicPr>
        <p:blipFill>
          <a:blip r:embed="rId5"/>
          <a:srcRect r="52522" b="28528"/>
          <a:stretch/>
        </p:blipFill>
        <p:spPr>
          <a:xfrm>
            <a:off x="3743157" y="4563648"/>
            <a:ext cx="4023901" cy="2289156"/>
          </a:xfrm>
          <a:prstGeom prst="rect">
            <a:avLst/>
          </a:prstGeom>
        </p:spPr>
      </p:pic>
    </p:spTree>
    <p:extLst>
      <p:ext uri="{BB962C8B-B14F-4D97-AF65-F5344CB8AC3E}">
        <p14:creationId xmlns:p14="http://schemas.microsoft.com/office/powerpoint/2010/main" val="895284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4D055-8C3B-D768-8956-E7E4A58EE6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C7F8EA-F1F2-920C-285B-CF1AE0D45BA9}"/>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0">
            <a:extLst>
              <a:ext uri="{FF2B5EF4-FFF2-40B4-BE49-F238E27FC236}">
                <a16:creationId xmlns:a16="http://schemas.microsoft.com/office/drawing/2014/main" id="{09822E95-E870-84BD-799E-9BBBE547741A}"/>
              </a:ext>
            </a:extLst>
          </p:cNvPr>
          <p:cNvGrpSpPr/>
          <p:nvPr/>
        </p:nvGrpSpPr>
        <p:grpSpPr>
          <a:xfrm>
            <a:off x="3970118" y="1990479"/>
            <a:ext cx="9178724" cy="2535424"/>
            <a:chOff x="-2375621" y="-57150"/>
            <a:chExt cx="4291343" cy="685159"/>
          </a:xfrm>
        </p:grpSpPr>
        <p:sp>
          <p:nvSpPr>
            <p:cNvPr id="17" name="Freeform 11">
              <a:extLst>
                <a:ext uri="{FF2B5EF4-FFF2-40B4-BE49-F238E27FC236}">
                  <a16:creationId xmlns:a16="http://schemas.microsoft.com/office/drawing/2014/main" id="{05A0A8AB-804E-F087-3CAB-137667D4A48A}"/>
                </a:ext>
              </a:extLst>
            </p:cNvPr>
            <p:cNvSpPr/>
            <p:nvPr/>
          </p:nvSpPr>
          <p:spPr>
            <a:xfrm>
              <a:off x="-2375621" y="135932"/>
              <a:ext cx="1593481" cy="450193"/>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dirty="0"/>
            </a:p>
          </p:txBody>
        </p:sp>
        <p:sp>
          <p:nvSpPr>
            <p:cNvPr id="18" name="TextBox 12">
              <a:extLst>
                <a:ext uri="{FF2B5EF4-FFF2-40B4-BE49-F238E27FC236}">
                  <a16:creationId xmlns:a16="http://schemas.microsoft.com/office/drawing/2014/main" id="{BFDE4FD9-A6D0-CF7E-6BCD-799E312BAE60}"/>
                </a:ext>
              </a:extLst>
            </p:cNvPr>
            <p:cNvSpPr txBox="1"/>
            <p:nvPr/>
          </p:nvSpPr>
          <p:spPr>
            <a:xfrm>
              <a:off x="0" y="-57150"/>
              <a:ext cx="1915722" cy="685159"/>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grpSp>
        <p:nvGrpSpPr>
          <p:cNvPr id="9" name="Group 8">
            <a:extLst>
              <a:ext uri="{FF2B5EF4-FFF2-40B4-BE49-F238E27FC236}">
                <a16:creationId xmlns:a16="http://schemas.microsoft.com/office/drawing/2014/main" id="{3DEB1DB9-4072-3C63-C770-A8827A853C84}"/>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CFF6B33F-1598-8612-1A09-9E9401B95232}"/>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FC8929B9-59E7-F4A1-4EBF-D8D2E3C1F95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C50BF974-029F-3AAE-F315-263FA091CACD}"/>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E1E5B18E-F8DC-9D81-9D2C-29ABA396596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2A183A8-3E26-717D-E526-2D7A720DEF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40CFB87-91A0-8AC7-E3AE-821C5EFAA4A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73EE450F-3F8F-3255-DA13-17D0C630731B}"/>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A bit of background…</a:t>
            </a:r>
            <a:endParaRPr lang="en-US" dirty="0"/>
          </a:p>
        </p:txBody>
      </p:sp>
      <p:sp>
        <p:nvSpPr>
          <p:cNvPr id="6" name="TextBox 5">
            <a:extLst>
              <a:ext uri="{FF2B5EF4-FFF2-40B4-BE49-F238E27FC236}">
                <a16:creationId xmlns:a16="http://schemas.microsoft.com/office/drawing/2014/main" id="{229FD43D-1CDC-2511-9774-885B7A9B730F}"/>
              </a:ext>
            </a:extLst>
          </p:cNvPr>
          <p:cNvSpPr txBox="1"/>
          <p:nvPr/>
        </p:nvSpPr>
        <p:spPr>
          <a:xfrm>
            <a:off x="792092" y="1493201"/>
            <a:ext cx="9439761"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latin typeface="Calibri"/>
                <a:ea typeface="+mn-lt"/>
                <a:cs typeface="Calibri"/>
              </a:rPr>
              <a:t>HASU is a charity AND a Students Union which means…</a:t>
            </a:r>
          </a:p>
          <a:p>
            <a:endParaRPr lang="en-US" sz="2400" dirty="0">
              <a:solidFill>
                <a:srgbClr val="002060"/>
              </a:solidFill>
              <a:latin typeface="Calibri"/>
              <a:ea typeface="+mn-lt"/>
              <a:cs typeface="Calibri"/>
            </a:endParaRPr>
          </a:p>
          <a:p>
            <a:r>
              <a:rPr lang="en-US" sz="2400" dirty="0">
                <a:solidFill>
                  <a:srgbClr val="002060"/>
                </a:solidFill>
                <a:latin typeface="Calibri"/>
                <a:ea typeface="+mn-lt"/>
                <a:cs typeface="Calibri"/>
              </a:rPr>
              <a:t>Legal obligations</a:t>
            </a:r>
          </a:p>
          <a:p>
            <a:pPr marL="4000500" lvl="8" indent="-342900">
              <a:lnSpc>
                <a:spcPct val="200000"/>
              </a:lnSpc>
              <a:buFont typeface="Wingdings" panose="05000000000000000000" pitchFamily="2" charset="2"/>
              <a:buChar char="ü"/>
            </a:pPr>
            <a:r>
              <a:rPr lang="en-US" sz="2800" dirty="0">
                <a:solidFill>
                  <a:schemeClr val="bg1"/>
                </a:solidFill>
                <a:latin typeface="Calibri"/>
                <a:ea typeface="+mn-lt"/>
                <a:cs typeface="Calibri"/>
              </a:rPr>
              <a:t>Charity Law</a:t>
            </a:r>
          </a:p>
          <a:p>
            <a:pPr marL="4000500" lvl="8" indent="-342900">
              <a:lnSpc>
                <a:spcPct val="200000"/>
              </a:lnSpc>
              <a:buFont typeface="Wingdings" panose="05000000000000000000" pitchFamily="2" charset="2"/>
              <a:buChar char="ü"/>
            </a:pPr>
            <a:r>
              <a:rPr lang="en-US" sz="2800" dirty="0">
                <a:solidFill>
                  <a:schemeClr val="bg1"/>
                </a:solidFill>
                <a:latin typeface="Calibri"/>
                <a:ea typeface="+mn-lt"/>
                <a:cs typeface="Calibri"/>
              </a:rPr>
              <a:t>Education Act</a:t>
            </a:r>
          </a:p>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a:p>
            <a:pPr algn="ctr"/>
            <a:r>
              <a:rPr lang="en-US" sz="3200" u="sng" dirty="0">
                <a:solidFill>
                  <a:srgbClr val="002060"/>
                </a:solidFill>
                <a:latin typeface="Calibri"/>
                <a:ea typeface="+mn-lt"/>
                <a:cs typeface="Calibri"/>
              </a:rPr>
              <a:t>In pairs:</a:t>
            </a:r>
          </a:p>
          <a:p>
            <a:pPr algn="ctr"/>
            <a:r>
              <a:rPr lang="en-US" sz="2800" dirty="0">
                <a:solidFill>
                  <a:srgbClr val="002060"/>
                </a:solidFill>
                <a:latin typeface="Calibri"/>
                <a:ea typeface="+mn-lt"/>
                <a:cs typeface="Calibri"/>
              </a:rPr>
              <a:t>What are some other laws that affect SU’s, </a:t>
            </a:r>
          </a:p>
          <a:p>
            <a:pPr algn="ctr"/>
            <a:r>
              <a:rPr lang="en-US" sz="2800" dirty="0">
                <a:solidFill>
                  <a:srgbClr val="002060"/>
                </a:solidFill>
                <a:latin typeface="Calibri"/>
                <a:ea typeface="+mn-lt"/>
                <a:cs typeface="Calibri"/>
              </a:rPr>
              <a:t>Clubs, and Societies?</a:t>
            </a:r>
          </a:p>
          <a:p>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194F0147-D2B2-D59D-8BE4-27FE0FB2326D}"/>
              </a:ext>
            </a:extLst>
          </p:cNvPr>
          <p:cNvPicPr>
            <a:picLocks noChangeAspect="1"/>
          </p:cNvPicPr>
          <p:nvPr/>
        </p:nvPicPr>
        <p:blipFill>
          <a:blip r:embed="rId4"/>
          <a:stretch>
            <a:fillRect/>
          </a:stretch>
        </p:blipFill>
        <p:spPr>
          <a:xfrm>
            <a:off x="10086964" y="5982587"/>
            <a:ext cx="1919122" cy="601832"/>
          </a:xfrm>
          <a:prstGeom prst="rect">
            <a:avLst/>
          </a:prstGeom>
        </p:spPr>
      </p:pic>
    </p:spTree>
    <p:extLst>
      <p:ext uri="{BB962C8B-B14F-4D97-AF65-F5344CB8AC3E}">
        <p14:creationId xmlns:p14="http://schemas.microsoft.com/office/powerpoint/2010/main" val="322625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9" end="9"/>
                                            </p:txEl>
                                          </p:spTgt>
                                        </p:tgtEl>
                                        <p:attrNameLst>
                                          <p:attrName>style.visibility</p:attrName>
                                        </p:attrNameLst>
                                      </p:cBhvr>
                                      <p:to>
                                        <p:strVal val="visible"/>
                                      </p:to>
                                    </p:set>
                                    <p:animEffect transition="in" filter="fade">
                                      <p:cBhvr>
                                        <p:cTn id="1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101E8-3288-3147-B0B9-515D052E79F7}"/>
              </a:ext>
            </a:extLst>
          </p:cNvPr>
          <p:cNvSpPr/>
          <p:nvPr/>
        </p:nvSpPr>
        <p:spPr>
          <a:xfrm>
            <a:off x="489289" y="0"/>
            <a:ext cx="9797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E1249E39-4ECA-DB4E-AF63-047A5D5E5605}"/>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AC88494-3CDF-F64F-AEBF-E2F24271724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BD99127-2A36-584E-B8AB-AB8B06246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E9B29437-EAF9-1EF0-0271-D7D7E0FCA245}"/>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BBEE41A4-BC7B-1E17-DD05-39E8E007709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3469BEA2-5B9E-AC4E-84FB-292BF8E673A1}"/>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8A67F95-343D-7817-79C3-1E9E2836873B}"/>
              </a:ext>
            </a:extLst>
          </p:cNvPr>
          <p:cNvSpPr txBox="1"/>
          <p:nvPr/>
        </p:nvSpPr>
        <p:spPr>
          <a:xfrm>
            <a:off x="2150576" y="435958"/>
            <a:ext cx="6804298" cy="923330"/>
          </a:xfrm>
          <a:prstGeom prst="rect">
            <a:avLst/>
          </a:prstGeom>
          <a:noFill/>
        </p:spPr>
        <p:txBody>
          <a:bodyPr wrap="square" lIns="91440" tIns="45720" rIns="91440" bIns="45720" rtlCol="0" anchor="t">
            <a:spAutoFit/>
          </a:bodyPr>
          <a:lstStyle/>
          <a:p>
            <a:pPr algn="ctr"/>
            <a:r>
              <a:rPr lang="en-GB" sz="5400" b="1" dirty="0">
                <a:solidFill>
                  <a:srgbClr val="1A3668"/>
                </a:solidFill>
                <a:ea typeface="Calibri"/>
                <a:cs typeface="Calibri"/>
              </a:rPr>
              <a:t>Discussion</a:t>
            </a:r>
          </a:p>
        </p:txBody>
      </p:sp>
      <p:pic>
        <p:nvPicPr>
          <p:cNvPr id="3" name="Picture 2" descr="A blue and white sign with white letters&#10;&#10;Description automatically generated">
            <a:extLst>
              <a:ext uri="{FF2B5EF4-FFF2-40B4-BE49-F238E27FC236}">
                <a16:creationId xmlns:a16="http://schemas.microsoft.com/office/drawing/2014/main" id="{1A11F532-479F-9A81-116B-28621017937B}"/>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4830699C-6801-DE2B-D55B-9A0822ECB07F}"/>
              </a:ext>
            </a:extLst>
          </p:cNvPr>
          <p:cNvSpPr txBox="1"/>
          <p:nvPr/>
        </p:nvSpPr>
        <p:spPr>
          <a:xfrm>
            <a:off x="891575" y="1504742"/>
            <a:ext cx="902007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002060"/>
                </a:solidFill>
                <a:latin typeface="Calibri"/>
                <a:ea typeface="+mn-lt"/>
                <a:cs typeface="Calibri"/>
              </a:rPr>
              <a:t>In groups of 4 discuss….</a:t>
            </a:r>
          </a:p>
          <a:p>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What was the best club/society run activity you have attended? </a:t>
            </a:r>
          </a:p>
          <a:p>
            <a:pPr lvl="1"/>
            <a:r>
              <a:rPr lang="en-US" sz="2400" dirty="0">
                <a:solidFill>
                  <a:srgbClr val="002060"/>
                </a:solidFill>
                <a:latin typeface="Calibri"/>
                <a:ea typeface="+mn-lt"/>
                <a:cs typeface="Calibri"/>
              </a:rPr>
              <a:t>(2 mins)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What makes a great training session or activity (whichever relevant to your role) </a:t>
            </a:r>
          </a:p>
          <a:p>
            <a:pPr lvl="1"/>
            <a:r>
              <a:rPr lang="en-US" sz="2400" dirty="0">
                <a:solidFill>
                  <a:srgbClr val="002060"/>
                </a:solidFill>
                <a:latin typeface="Calibri"/>
                <a:ea typeface="+mn-lt"/>
                <a:cs typeface="Calibri"/>
              </a:rPr>
              <a:t>(5 mins)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Name some cheap or free activities you could run in your group </a:t>
            </a:r>
          </a:p>
          <a:p>
            <a:pPr lvl="1"/>
            <a:r>
              <a:rPr lang="en-US" sz="2400" dirty="0">
                <a:solidFill>
                  <a:srgbClr val="002060"/>
                </a:solidFill>
                <a:latin typeface="Calibri"/>
                <a:ea typeface="+mn-lt"/>
                <a:cs typeface="Calibri"/>
              </a:rPr>
              <a:t>(2 mins)</a:t>
            </a:r>
          </a:p>
          <a:p>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25568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5972-EC75-BBF2-6C50-4AEB00CFA3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55D1F3-6DC7-898C-848D-D56E65523445}"/>
              </a:ext>
            </a:extLst>
          </p:cNvPr>
          <p:cNvSpPr/>
          <p:nvPr/>
        </p:nvSpPr>
        <p:spPr>
          <a:xfrm>
            <a:off x="489289" y="0"/>
            <a:ext cx="11702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D36F9F79-8207-1BBF-480A-C870484A170B}"/>
              </a:ext>
            </a:extLst>
          </p:cNvPr>
          <p:cNvGrpSpPr/>
          <p:nvPr/>
        </p:nvGrpSpPr>
        <p:grpSpPr>
          <a:xfrm>
            <a:off x="10336191" y="0"/>
            <a:ext cx="1859603" cy="6858000"/>
            <a:chOff x="6152233" y="0"/>
            <a:chExt cx="6039767" cy="6858000"/>
          </a:xfrm>
        </p:grpSpPr>
        <p:sp>
          <p:nvSpPr>
            <p:cNvPr id="7" name="Rectangle 6">
              <a:extLst>
                <a:ext uri="{FF2B5EF4-FFF2-40B4-BE49-F238E27FC236}">
                  <a16:creationId xmlns:a16="http://schemas.microsoft.com/office/drawing/2014/main" id="{A1109FC9-2C12-945F-B67B-FEBEC55A398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AD02F008-5F81-A9CE-D715-02627C4036B5}"/>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D0D65D7B-A437-F525-7DB3-F92558B9632A}"/>
              </a:ext>
            </a:extLst>
          </p:cNvPr>
          <p:cNvGrpSpPr/>
          <p:nvPr/>
        </p:nvGrpSpPr>
        <p:grpSpPr>
          <a:xfrm>
            <a:off x="-93936" y="0"/>
            <a:ext cx="589722" cy="6858000"/>
            <a:chOff x="0" y="0"/>
            <a:chExt cx="589722" cy="6858000"/>
          </a:xfrm>
        </p:grpSpPr>
        <p:sp>
          <p:nvSpPr>
            <p:cNvPr id="11" name="Rectangle 10">
              <a:extLst>
                <a:ext uri="{FF2B5EF4-FFF2-40B4-BE49-F238E27FC236}">
                  <a16:creationId xmlns:a16="http://schemas.microsoft.com/office/drawing/2014/main" id="{118DB3EF-CC2A-4F67-67D0-4B4A5501AD78}"/>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6D87373-2B8E-C046-DFAA-79BF172374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3CFA985-530F-DF5D-94F9-865152B8239B}"/>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45B0506-140D-11E8-C325-96617794C4D0}"/>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The Education Act 1994</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A0BF7CCC-93B4-2D36-A6F3-A6FF245FB0A8}"/>
              </a:ext>
            </a:extLst>
          </p:cNvPr>
          <p:cNvPicPr>
            <a:picLocks noChangeAspect="1"/>
          </p:cNvPicPr>
          <p:nvPr/>
        </p:nvPicPr>
        <p:blipFill>
          <a:blip r:embed="rId4"/>
          <a:stretch>
            <a:fillRect/>
          </a:stretch>
        </p:blipFill>
        <p:spPr>
          <a:xfrm>
            <a:off x="10738531" y="6261110"/>
            <a:ext cx="1363154" cy="427482"/>
          </a:xfrm>
          <a:prstGeom prst="rect">
            <a:avLst/>
          </a:prstGeom>
        </p:spPr>
      </p:pic>
      <p:grpSp>
        <p:nvGrpSpPr>
          <p:cNvPr id="27" name="Group 25">
            <a:extLst>
              <a:ext uri="{FF2B5EF4-FFF2-40B4-BE49-F238E27FC236}">
                <a16:creationId xmlns:a16="http://schemas.microsoft.com/office/drawing/2014/main" id="{19765215-3560-A5DD-65ED-AD22093C9773}"/>
              </a:ext>
            </a:extLst>
          </p:cNvPr>
          <p:cNvGrpSpPr/>
          <p:nvPr/>
        </p:nvGrpSpPr>
        <p:grpSpPr>
          <a:xfrm>
            <a:off x="2149130" y="1225588"/>
            <a:ext cx="10474796" cy="4165396"/>
            <a:chOff x="-4268052" y="-2819069"/>
            <a:chExt cx="13966394" cy="5553863"/>
          </a:xfrm>
        </p:grpSpPr>
        <p:grpSp>
          <p:nvGrpSpPr>
            <p:cNvPr id="28" name="Group 26">
              <a:extLst>
                <a:ext uri="{FF2B5EF4-FFF2-40B4-BE49-F238E27FC236}">
                  <a16:creationId xmlns:a16="http://schemas.microsoft.com/office/drawing/2014/main" id="{8AA04796-BF4E-240F-DC4B-11F44A2236FC}"/>
                </a:ext>
              </a:extLst>
            </p:cNvPr>
            <p:cNvGrpSpPr/>
            <p:nvPr/>
          </p:nvGrpSpPr>
          <p:grpSpPr>
            <a:xfrm>
              <a:off x="-4268052" y="-2819069"/>
              <a:ext cx="13966394" cy="5553863"/>
              <a:chOff x="-843072" y="-556853"/>
              <a:chExt cx="2758794" cy="1097059"/>
            </a:xfrm>
          </p:grpSpPr>
          <p:sp>
            <p:nvSpPr>
              <p:cNvPr id="32" name="Freeform 27">
                <a:extLst>
                  <a:ext uri="{FF2B5EF4-FFF2-40B4-BE49-F238E27FC236}">
                    <a16:creationId xmlns:a16="http://schemas.microsoft.com/office/drawing/2014/main" id="{41B6EF2D-515E-1CD8-A210-6C467F0AB8D6}"/>
                  </a:ext>
                </a:extLst>
              </p:cNvPr>
              <p:cNvSpPr/>
              <p:nvPr/>
            </p:nvSpPr>
            <p:spPr>
              <a:xfrm>
                <a:off x="-843072" y="-556853"/>
                <a:ext cx="1915722" cy="540206"/>
              </a:xfrm>
              <a:custGeom>
                <a:avLst/>
                <a:gdLst/>
                <a:ahLst/>
                <a:cxnLst/>
                <a:rect l="l" t="t" r="r" b="b"/>
                <a:pathLst>
                  <a:path w="1915722" h="540206">
                    <a:moveTo>
                      <a:pt x="22352" y="0"/>
                    </a:moveTo>
                    <a:lnTo>
                      <a:pt x="1893370" y="0"/>
                    </a:lnTo>
                    <a:cubicBezTo>
                      <a:pt x="1905715" y="0"/>
                      <a:pt x="1915722" y="10007"/>
                      <a:pt x="1915722" y="22352"/>
                    </a:cubicBezTo>
                    <a:lnTo>
                      <a:pt x="1915722" y="517855"/>
                    </a:lnTo>
                    <a:cubicBezTo>
                      <a:pt x="1915722" y="530199"/>
                      <a:pt x="1905715" y="540206"/>
                      <a:pt x="1893370" y="540206"/>
                    </a:cubicBezTo>
                    <a:lnTo>
                      <a:pt x="22352" y="540206"/>
                    </a:lnTo>
                    <a:cubicBezTo>
                      <a:pt x="10007" y="540206"/>
                      <a:pt x="0" y="530199"/>
                      <a:pt x="0" y="517855"/>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a:p>
            </p:txBody>
          </p:sp>
          <p:sp>
            <p:nvSpPr>
              <p:cNvPr id="33" name="TextBox 28">
                <a:extLst>
                  <a:ext uri="{FF2B5EF4-FFF2-40B4-BE49-F238E27FC236}">
                    <a16:creationId xmlns:a16="http://schemas.microsoft.com/office/drawing/2014/main" id="{CB0C5FC5-5873-EAA3-62AE-4AE3C472DDDE}"/>
                  </a:ext>
                </a:extLst>
              </p:cNvPr>
              <p:cNvSpPr txBox="1"/>
              <p:nvPr/>
            </p:nvSpPr>
            <p:spPr>
              <a:xfrm>
                <a:off x="0" y="-57150"/>
                <a:ext cx="1915722" cy="597356"/>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sp>
          <p:nvSpPr>
            <p:cNvPr id="29" name="Freeform 29">
              <a:extLst>
                <a:ext uri="{FF2B5EF4-FFF2-40B4-BE49-F238E27FC236}">
                  <a16:creationId xmlns:a16="http://schemas.microsoft.com/office/drawing/2014/main" id="{CA7087A0-0FD0-C46F-2C22-E3DC6A9CE761}"/>
                </a:ext>
              </a:extLst>
            </p:cNvPr>
            <p:cNvSpPr/>
            <p:nvPr/>
          </p:nvSpPr>
          <p:spPr>
            <a:xfrm flipH="1">
              <a:off x="-3956637" y="-2467904"/>
              <a:ext cx="357371" cy="333329"/>
            </a:xfrm>
            <a:custGeom>
              <a:avLst/>
              <a:gdLst/>
              <a:ahLst/>
              <a:cxnLst/>
              <a:rect l="l" t="t" r="r" b="b"/>
              <a:pathLst>
                <a:path w="357371" h="333330">
                  <a:moveTo>
                    <a:pt x="357371" y="0"/>
                  </a:moveTo>
                  <a:lnTo>
                    <a:pt x="0" y="0"/>
                  </a:lnTo>
                  <a:lnTo>
                    <a:pt x="0" y="333330"/>
                  </a:lnTo>
                  <a:lnTo>
                    <a:pt x="357371" y="333330"/>
                  </a:lnTo>
                  <a:lnTo>
                    <a:pt x="35737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TextBox 30">
              <a:extLst>
                <a:ext uri="{FF2B5EF4-FFF2-40B4-BE49-F238E27FC236}">
                  <a16:creationId xmlns:a16="http://schemas.microsoft.com/office/drawing/2014/main" id="{E2AABBCF-BE71-746A-0BB3-CAFCAEA32CD7}"/>
                </a:ext>
              </a:extLst>
            </p:cNvPr>
            <p:cNvSpPr txBox="1"/>
            <p:nvPr/>
          </p:nvSpPr>
          <p:spPr>
            <a:xfrm>
              <a:off x="-3535767" y="-2563153"/>
              <a:ext cx="8758150" cy="534669"/>
            </a:xfrm>
            <a:prstGeom prst="rect">
              <a:avLst/>
            </a:prstGeom>
          </p:spPr>
          <p:txBody>
            <a:bodyPr lIns="0" tIns="0" rIns="0" bIns="0" rtlCol="0" anchor="t">
              <a:spAutoFit/>
            </a:bodyPr>
            <a:lstStyle/>
            <a:p>
              <a:pPr algn="l">
                <a:lnSpc>
                  <a:spcPts val="3360"/>
                </a:lnSpc>
              </a:pPr>
              <a:r>
                <a:rPr lang="en-US" sz="2400" dirty="0">
                  <a:solidFill>
                    <a:srgbClr val="FFFFFF"/>
                  </a:solidFill>
                  <a:latin typeface="Disket Mono"/>
                  <a:ea typeface="Disket Mono"/>
                  <a:cs typeface="Disket Mono"/>
                  <a:sym typeface="Disket Mono"/>
                </a:rPr>
                <a:t>Allocation of group funds</a:t>
              </a:r>
            </a:p>
          </p:txBody>
        </p:sp>
        <p:sp>
          <p:nvSpPr>
            <p:cNvPr id="31" name="TextBox 31">
              <a:extLst>
                <a:ext uri="{FF2B5EF4-FFF2-40B4-BE49-F238E27FC236}">
                  <a16:creationId xmlns:a16="http://schemas.microsoft.com/office/drawing/2014/main" id="{96D5D2D4-895D-0E3B-6D51-1C9BE5BB1040}"/>
                </a:ext>
              </a:extLst>
            </p:cNvPr>
            <p:cNvSpPr txBox="1"/>
            <p:nvPr/>
          </p:nvSpPr>
          <p:spPr>
            <a:xfrm>
              <a:off x="-3535767" y="-1842966"/>
              <a:ext cx="8758150" cy="1297728"/>
            </a:xfrm>
            <a:prstGeom prst="rect">
              <a:avLst/>
            </a:prstGeom>
          </p:spPr>
          <p:txBody>
            <a:bodyPr lIns="0" tIns="0" rIns="0" bIns="0" rtlCol="0" anchor="t">
              <a:spAutoFit/>
            </a:bodyPr>
            <a:lstStyle/>
            <a:p>
              <a:pPr algn="l">
                <a:lnSpc>
                  <a:spcPts val="2660"/>
                </a:lnSpc>
              </a:pPr>
              <a:r>
                <a:rPr lang="en-US" sz="1900" dirty="0">
                  <a:solidFill>
                    <a:srgbClr val="FFFFFF"/>
                  </a:solidFill>
                  <a:latin typeface="Garet"/>
                  <a:ea typeface="Garet"/>
                  <a:cs typeface="Garet"/>
                  <a:sym typeface="Garet"/>
                </a:rPr>
                <a:t>(</a:t>
              </a:r>
              <a:r>
                <a:rPr lang="en-US" sz="1900" dirty="0" err="1">
                  <a:solidFill>
                    <a:srgbClr val="FFFFFF"/>
                  </a:solidFill>
                  <a:latin typeface="Garet"/>
                  <a:ea typeface="Garet"/>
                  <a:cs typeface="Garet"/>
                  <a:sym typeface="Garet"/>
                </a:rPr>
                <a:t>i</a:t>
              </a:r>
              <a:r>
                <a:rPr lang="en-US" sz="1900" dirty="0">
                  <a:solidFill>
                    <a:srgbClr val="FFFFFF"/>
                  </a:solidFill>
                  <a:latin typeface="Garet"/>
                  <a:ea typeface="Garet"/>
                  <a:cs typeface="Garet"/>
                  <a:sym typeface="Garet"/>
                </a:rPr>
                <a:t>)the procedure for allocating resources to groups or clubs should be </a:t>
              </a:r>
              <a:r>
                <a:rPr lang="en-US" sz="1900" dirty="0">
                  <a:solidFill>
                    <a:srgbClr val="FFD707"/>
                  </a:solidFill>
                  <a:latin typeface="Garet"/>
                  <a:ea typeface="Garet"/>
                  <a:cs typeface="Garet"/>
                  <a:sym typeface="Garet"/>
                </a:rPr>
                <a:t>fair </a:t>
              </a:r>
              <a:r>
                <a:rPr lang="en-US" sz="1900" dirty="0">
                  <a:solidFill>
                    <a:srgbClr val="FFFFFF"/>
                  </a:solidFill>
                  <a:latin typeface="Garet"/>
                  <a:ea typeface="Garet"/>
                  <a:cs typeface="Garet"/>
                  <a:sym typeface="Garet"/>
                </a:rPr>
                <a:t>and should be </a:t>
              </a:r>
              <a:r>
                <a:rPr lang="en-US" sz="1900" dirty="0">
                  <a:solidFill>
                    <a:srgbClr val="FFD707"/>
                  </a:solidFill>
                  <a:latin typeface="Garet"/>
                  <a:ea typeface="Garet"/>
                  <a:cs typeface="Garet"/>
                  <a:sym typeface="Garet"/>
                </a:rPr>
                <a:t>set down in writing</a:t>
              </a:r>
              <a:r>
                <a:rPr lang="en-US" sz="1900" dirty="0">
                  <a:solidFill>
                    <a:srgbClr val="FFFFFF"/>
                  </a:solidFill>
                  <a:latin typeface="Garet"/>
                  <a:ea typeface="Garet"/>
                  <a:cs typeface="Garet"/>
                  <a:sym typeface="Garet"/>
                </a:rPr>
                <a:t> and </a:t>
              </a:r>
              <a:r>
                <a:rPr lang="en-US" sz="1900" dirty="0">
                  <a:solidFill>
                    <a:srgbClr val="FFD707"/>
                  </a:solidFill>
                  <a:latin typeface="Garet"/>
                  <a:ea typeface="Garet"/>
                  <a:cs typeface="Garet"/>
                  <a:sym typeface="Garet"/>
                </a:rPr>
                <a:t>freely accessible to all students;</a:t>
              </a:r>
            </a:p>
          </p:txBody>
        </p:sp>
      </p:grpSp>
      <p:sp>
        <p:nvSpPr>
          <p:cNvPr id="34" name="Freeform 11">
            <a:extLst>
              <a:ext uri="{FF2B5EF4-FFF2-40B4-BE49-F238E27FC236}">
                <a16:creationId xmlns:a16="http://schemas.microsoft.com/office/drawing/2014/main" id="{635DF557-3BE6-8804-DE6A-CF9982B9C16B}"/>
              </a:ext>
            </a:extLst>
          </p:cNvPr>
          <p:cNvSpPr/>
          <p:nvPr/>
        </p:nvSpPr>
        <p:spPr>
          <a:xfrm>
            <a:off x="2149129" y="3636036"/>
            <a:ext cx="7273757" cy="2384470"/>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a:p>
        </p:txBody>
      </p:sp>
      <p:sp>
        <p:nvSpPr>
          <p:cNvPr id="35" name="Freeform 13">
            <a:extLst>
              <a:ext uri="{FF2B5EF4-FFF2-40B4-BE49-F238E27FC236}">
                <a16:creationId xmlns:a16="http://schemas.microsoft.com/office/drawing/2014/main" id="{1D5B185C-DA6E-9A8C-7A1C-78AC2E32C9F2}"/>
              </a:ext>
            </a:extLst>
          </p:cNvPr>
          <p:cNvSpPr/>
          <p:nvPr/>
        </p:nvSpPr>
        <p:spPr>
          <a:xfrm flipH="1">
            <a:off x="2430316" y="3894999"/>
            <a:ext cx="268028" cy="249997"/>
          </a:xfrm>
          <a:custGeom>
            <a:avLst/>
            <a:gdLst/>
            <a:ahLst/>
            <a:cxnLst/>
            <a:rect l="l" t="t" r="r" b="b"/>
            <a:pathLst>
              <a:path w="357371" h="333330">
                <a:moveTo>
                  <a:pt x="357371" y="0"/>
                </a:moveTo>
                <a:lnTo>
                  <a:pt x="0" y="0"/>
                </a:lnTo>
                <a:lnTo>
                  <a:pt x="0" y="333330"/>
                </a:lnTo>
                <a:lnTo>
                  <a:pt x="357371" y="333330"/>
                </a:lnTo>
                <a:lnTo>
                  <a:pt x="35737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6" name="TextBox 14">
            <a:extLst>
              <a:ext uri="{FF2B5EF4-FFF2-40B4-BE49-F238E27FC236}">
                <a16:creationId xmlns:a16="http://schemas.microsoft.com/office/drawing/2014/main" id="{68057721-4AF2-BBB6-F5A1-CF31F8F56FFB}"/>
              </a:ext>
            </a:extLst>
          </p:cNvPr>
          <p:cNvSpPr txBox="1"/>
          <p:nvPr/>
        </p:nvSpPr>
        <p:spPr>
          <a:xfrm>
            <a:off x="2821678" y="3820488"/>
            <a:ext cx="6445279" cy="401002"/>
          </a:xfrm>
          <a:prstGeom prst="rect">
            <a:avLst/>
          </a:prstGeom>
        </p:spPr>
        <p:txBody>
          <a:bodyPr lIns="0" tIns="0" rIns="0" bIns="0" rtlCol="0" anchor="t">
            <a:spAutoFit/>
          </a:bodyPr>
          <a:lstStyle/>
          <a:p>
            <a:pPr algn="l">
              <a:lnSpc>
                <a:spcPts val="3360"/>
              </a:lnSpc>
            </a:pPr>
            <a:r>
              <a:rPr lang="en-US" sz="2400" dirty="0">
                <a:solidFill>
                  <a:srgbClr val="FFFFFF"/>
                </a:solidFill>
                <a:latin typeface="Disket Mono"/>
                <a:ea typeface="Disket Mono"/>
                <a:cs typeface="Disket Mono"/>
                <a:sym typeface="Disket Mono"/>
              </a:rPr>
              <a:t>Defines the meaning of SU’s</a:t>
            </a:r>
          </a:p>
        </p:txBody>
      </p:sp>
      <p:sp>
        <p:nvSpPr>
          <p:cNvPr id="37" name="TextBox 15">
            <a:extLst>
              <a:ext uri="{FF2B5EF4-FFF2-40B4-BE49-F238E27FC236}">
                <a16:creationId xmlns:a16="http://schemas.microsoft.com/office/drawing/2014/main" id="{AD6FB381-9F93-A2C6-74EB-124715F0B874}"/>
              </a:ext>
            </a:extLst>
          </p:cNvPr>
          <p:cNvSpPr txBox="1"/>
          <p:nvPr/>
        </p:nvSpPr>
        <p:spPr>
          <a:xfrm>
            <a:off x="2821678" y="4360629"/>
            <a:ext cx="6445279" cy="1306671"/>
          </a:xfrm>
          <a:prstGeom prst="rect">
            <a:avLst/>
          </a:prstGeom>
        </p:spPr>
        <p:txBody>
          <a:bodyPr lIns="0" tIns="0" rIns="0" bIns="0" rtlCol="0" anchor="t">
            <a:spAutoFit/>
          </a:bodyPr>
          <a:lstStyle/>
          <a:p>
            <a:pPr algn="l">
              <a:lnSpc>
                <a:spcPts val="2660"/>
              </a:lnSpc>
            </a:pPr>
            <a:r>
              <a:rPr lang="en-US" sz="1900" dirty="0">
                <a:solidFill>
                  <a:srgbClr val="FFFFFF"/>
                </a:solidFill>
                <a:latin typeface="Garet"/>
                <a:ea typeface="Garet"/>
                <a:cs typeface="Garet"/>
                <a:sym typeface="Garet"/>
              </a:rPr>
              <a:t>Part II 22 (</a:t>
            </a:r>
            <a:r>
              <a:rPr lang="en-US" sz="1900" dirty="0" err="1">
                <a:solidFill>
                  <a:srgbClr val="FFFFFF"/>
                </a:solidFill>
                <a:latin typeface="Garet"/>
                <a:ea typeface="Garet"/>
                <a:cs typeface="Garet"/>
                <a:sym typeface="Garet"/>
              </a:rPr>
              <a:t>i</a:t>
            </a:r>
            <a:r>
              <a:rPr lang="en-US" sz="1900" dirty="0">
                <a:solidFill>
                  <a:srgbClr val="FFFFFF"/>
                </a:solidFill>
                <a:latin typeface="Garet"/>
                <a:ea typeface="Garet"/>
                <a:cs typeface="Garet"/>
                <a:sym typeface="Garet"/>
              </a:rPr>
              <a:t>,) refers to resource allocation for groups and clubs</a:t>
            </a:r>
          </a:p>
          <a:p>
            <a:pPr algn="l">
              <a:lnSpc>
                <a:spcPts val="2660"/>
              </a:lnSpc>
            </a:pPr>
            <a:endParaRPr lang="en-US" sz="1900" dirty="0">
              <a:solidFill>
                <a:srgbClr val="FFFFFF"/>
              </a:solidFill>
              <a:latin typeface="Garet"/>
              <a:ea typeface="Garet"/>
              <a:cs typeface="Garet"/>
              <a:sym typeface="Garet"/>
            </a:endParaRPr>
          </a:p>
          <a:p>
            <a:pPr algn="l">
              <a:lnSpc>
                <a:spcPts val="2660"/>
              </a:lnSpc>
            </a:pPr>
            <a:r>
              <a:rPr lang="en-US" sz="1900" dirty="0">
                <a:solidFill>
                  <a:srgbClr val="FFFFFF"/>
                </a:solidFill>
                <a:latin typeface="Garet"/>
                <a:ea typeface="Garet"/>
                <a:cs typeface="Garet"/>
                <a:sym typeface="Garet"/>
              </a:rPr>
              <a:t>Part II 22 (j-l) refers to external affiliations</a:t>
            </a:r>
          </a:p>
        </p:txBody>
      </p:sp>
    </p:spTree>
    <p:extLst>
      <p:ext uri="{BB962C8B-B14F-4D97-AF65-F5344CB8AC3E}">
        <p14:creationId xmlns:p14="http://schemas.microsoft.com/office/powerpoint/2010/main" val="1975292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7F7B-2E97-444A-AF68-A9CAD9B9CF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B9BB2A-F267-9E0B-2BA0-4D7BD33776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2E13336-1FF6-F415-28A4-33E7C72413A3}"/>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FC9DCFC8-4EDA-ACA3-EAA1-D5C645B6DA5C}"/>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85CB5992-98C8-64D3-4708-EEB660FB9856}"/>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221DF72-94E6-7D46-CFD6-57A2C5C5AC67}"/>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E64C843-BE18-C6E5-BBD6-649D054A1AA1}"/>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94403EB-099C-F6F2-2D01-899F9CEF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1CAA0034-B9D0-5897-1693-4D706993525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27E4A79F-5EDF-C8E2-E06A-5FA707D47115}"/>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The Education Act 1994</a:t>
            </a:r>
            <a:endParaRPr lang="en-US" dirty="0"/>
          </a:p>
        </p:txBody>
      </p:sp>
      <p:sp>
        <p:nvSpPr>
          <p:cNvPr id="6" name="TextBox 5">
            <a:extLst>
              <a:ext uri="{FF2B5EF4-FFF2-40B4-BE49-F238E27FC236}">
                <a16:creationId xmlns:a16="http://schemas.microsoft.com/office/drawing/2014/main" id="{EA7AD1F4-4E30-73C7-9283-84E31730DCDC}"/>
              </a:ext>
            </a:extLst>
          </p:cNvPr>
          <p:cNvSpPr txBox="1"/>
          <p:nvPr/>
        </p:nvSpPr>
        <p:spPr>
          <a:xfrm>
            <a:off x="647202" y="1088295"/>
            <a:ext cx="943976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2060"/>
                </a:solidFill>
                <a:ea typeface="+mn-lt"/>
                <a:cs typeface="Calibri"/>
              </a:rPr>
              <a:t>The relevant parts for Activities:</a:t>
            </a:r>
          </a:p>
          <a:p>
            <a:endParaRPr lang="en-GB" sz="2400" dirty="0">
              <a:solidFill>
                <a:srgbClr val="002060"/>
              </a:solidFill>
              <a:ea typeface="+mn-lt"/>
              <a:cs typeface="Calibri"/>
            </a:endParaRPr>
          </a:p>
          <a:p>
            <a:pPr marL="342900" indent="-342900">
              <a:lnSpc>
                <a:spcPct val="200000"/>
              </a:lnSpc>
              <a:buFont typeface="Wingdings" panose="05000000000000000000" pitchFamily="2" charset="2"/>
              <a:buChar char="q"/>
            </a:pPr>
            <a:r>
              <a:rPr lang="en-GB" sz="2400" dirty="0">
                <a:solidFill>
                  <a:srgbClr val="002060"/>
                </a:solidFill>
                <a:ea typeface="+mn-lt"/>
                <a:cs typeface="Calibri"/>
              </a:rPr>
              <a:t>What is a students' union?</a:t>
            </a:r>
          </a:p>
          <a:p>
            <a:pPr marL="342900" indent="-342900">
              <a:lnSpc>
                <a:spcPct val="200000"/>
              </a:lnSpc>
              <a:buFont typeface="Wingdings" panose="05000000000000000000" pitchFamily="2" charset="2"/>
              <a:buChar char="q"/>
            </a:pPr>
            <a:r>
              <a:rPr lang="en-GB" sz="2400" dirty="0">
                <a:solidFill>
                  <a:srgbClr val="002060"/>
                </a:solidFill>
                <a:ea typeface="+mn-lt"/>
                <a:cs typeface="Calibri"/>
              </a:rPr>
              <a:t>How students are members (and how they opt out)</a:t>
            </a:r>
          </a:p>
          <a:p>
            <a:pPr marL="342900" indent="-342900">
              <a:lnSpc>
                <a:spcPct val="200000"/>
              </a:lnSpc>
              <a:buFont typeface="Wingdings" panose="05000000000000000000" pitchFamily="2" charset="2"/>
              <a:buChar char="q"/>
            </a:pPr>
            <a:r>
              <a:rPr lang="en-GB" sz="2400" dirty="0">
                <a:solidFill>
                  <a:srgbClr val="002060"/>
                </a:solidFill>
                <a:ea typeface="+mn-lt"/>
                <a:cs typeface="Calibri"/>
              </a:rPr>
              <a:t>Allocation of resources to student groups</a:t>
            </a:r>
          </a:p>
          <a:p>
            <a:pPr marL="342900" indent="-342900">
              <a:lnSpc>
                <a:spcPct val="200000"/>
              </a:lnSpc>
              <a:buFont typeface="Wingdings" panose="05000000000000000000" pitchFamily="2" charset="2"/>
              <a:buChar char="q"/>
            </a:pPr>
            <a:r>
              <a:rPr lang="en-GB" sz="2400" dirty="0">
                <a:solidFill>
                  <a:srgbClr val="002060"/>
                </a:solidFill>
                <a:ea typeface="+mn-lt"/>
                <a:cs typeface="Calibri"/>
              </a:rPr>
              <a:t>Affiliations and subscriptions to external groups/bodies</a:t>
            </a:r>
            <a:endParaRPr lang="en-US" sz="2400" dirty="0">
              <a:solidFill>
                <a:srgbClr val="002060"/>
              </a:solidFill>
              <a:latin typeface="Calibri"/>
              <a:ea typeface="+mn-lt"/>
              <a:cs typeface="Calibri"/>
            </a:endParaRPr>
          </a:p>
          <a:p>
            <a:endParaRPr lang="en-US"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6E9E9B79-ED44-6A05-AE8D-7E1E49D490E0}"/>
              </a:ext>
            </a:extLst>
          </p:cNvPr>
          <p:cNvPicPr>
            <a:picLocks noChangeAspect="1"/>
          </p:cNvPicPr>
          <p:nvPr/>
        </p:nvPicPr>
        <p:blipFill>
          <a:blip r:embed="rId4"/>
          <a:stretch>
            <a:fillRect/>
          </a:stretch>
        </p:blipFill>
        <p:spPr>
          <a:xfrm>
            <a:off x="10086964" y="5982587"/>
            <a:ext cx="1919122" cy="601832"/>
          </a:xfrm>
          <a:prstGeom prst="rect">
            <a:avLst/>
          </a:prstGeom>
        </p:spPr>
      </p:pic>
    </p:spTree>
    <p:extLst>
      <p:ext uri="{BB962C8B-B14F-4D97-AF65-F5344CB8AC3E}">
        <p14:creationId xmlns:p14="http://schemas.microsoft.com/office/powerpoint/2010/main" val="1047038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660B-6083-60FB-D0E4-492B97FA73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774F06-EF9C-58BD-CF5E-8BC32DA4EDDF}"/>
              </a:ext>
            </a:extLst>
          </p:cNvPr>
          <p:cNvSpPr/>
          <p:nvPr/>
        </p:nvSpPr>
        <p:spPr>
          <a:xfrm>
            <a:off x="489289" y="0"/>
            <a:ext cx="11310596"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A708240-B8FA-0792-D81E-B950233E2A08}"/>
              </a:ext>
            </a:extLst>
          </p:cNvPr>
          <p:cNvGrpSpPr/>
          <p:nvPr/>
        </p:nvGrpSpPr>
        <p:grpSpPr>
          <a:xfrm>
            <a:off x="10652953" y="0"/>
            <a:ext cx="1542842" cy="6858000"/>
            <a:chOff x="6152233" y="0"/>
            <a:chExt cx="6039767" cy="6858000"/>
          </a:xfrm>
        </p:grpSpPr>
        <p:sp>
          <p:nvSpPr>
            <p:cNvPr id="7" name="Rectangle 6">
              <a:extLst>
                <a:ext uri="{FF2B5EF4-FFF2-40B4-BE49-F238E27FC236}">
                  <a16:creationId xmlns:a16="http://schemas.microsoft.com/office/drawing/2014/main" id="{FB8060E0-0CFD-BE95-034F-E7CB4E5FF87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B51EDFB-AE46-B271-2EBE-EF6EBF34054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C0B4E392-5A40-CF9E-6F57-EDD737285AE7}"/>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3BC40F6-2E4C-B32A-7265-0FA2968B35C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6855E26-00D7-3D04-8C77-C6125D98F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271B724-5F26-4D2C-E780-D78696BA835B}"/>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231F8197-4E4C-9DE8-45DB-8B59CA584727}"/>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The Charities Act 2011</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18E6E57B-F73F-69AA-748D-8D89F825DEB5}"/>
              </a:ext>
            </a:extLst>
          </p:cNvPr>
          <p:cNvPicPr>
            <a:picLocks noChangeAspect="1"/>
          </p:cNvPicPr>
          <p:nvPr/>
        </p:nvPicPr>
        <p:blipFill>
          <a:blip r:embed="rId4"/>
          <a:stretch>
            <a:fillRect/>
          </a:stretch>
        </p:blipFill>
        <p:spPr>
          <a:xfrm>
            <a:off x="10857960" y="6235944"/>
            <a:ext cx="1148125" cy="360049"/>
          </a:xfrm>
          <a:prstGeom prst="rect">
            <a:avLst/>
          </a:prstGeom>
        </p:spPr>
      </p:pic>
      <p:grpSp>
        <p:nvGrpSpPr>
          <p:cNvPr id="2" name="Group 3">
            <a:extLst>
              <a:ext uri="{FF2B5EF4-FFF2-40B4-BE49-F238E27FC236}">
                <a16:creationId xmlns:a16="http://schemas.microsoft.com/office/drawing/2014/main" id="{78753C95-8FA1-ACE6-B120-7DB744CE00B4}"/>
              </a:ext>
            </a:extLst>
          </p:cNvPr>
          <p:cNvGrpSpPr/>
          <p:nvPr/>
        </p:nvGrpSpPr>
        <p:grpSpPr>
          <a:xfrm>
            <a:off x="498821" y="919050"/>
            <a:ext cx="10152940" cy="5496918"/>
            <a:chOff x="-118512" y="-57150"/>
            <a:chExt cx="4596503" cy="1709996"/>
          </a:xfrm>
        </p:grpSpPr>
        <p:sp>
          <p:nvSpPr>
            <p:cNvPr id="3" name="Freeform 4">
              <a:extLst>
                <a:ext uri="{FF2B5EF4-FFF2-40B4-BE49-F238E27FC236}">
                  <a16:creationId xmlns:a16="http://schemas.microsoft.com/office/drawing/2014/main" id="{D7C39E9D-A8AC-429D-B63F-4591944547D6}"/>
                </a:ext>
              </a:extLst>
            </p:cNvPr>
            <p:cNvSpPr/>
            <p:nvPr/>
          </p:nvSpPr>
          <p:spPr>
            <a:xfrm>
              <a:off x="46231" y="-35242"/>
              <a:ext cx="4431760" cy="1652846"/>
            </a:xfrm>
            <a:custGeom>
              <a:avLst/>
              <a:gdLst/>
              <a:ahLst/>
              <a:cxnLst/>
              <a:rect l="l" t="t" r="r" b="b"/>
              <a:pathLst>
                <a:path w="4431760" h="1652846">
                  <a:moveTo>
                    <a:pt x="22545" y="0"/>
                  </a:moveTo>
                  <a:lnTo>
                    <a:pt x="4409215" y="0"/>
                  </a:lnTo>
                  <a:cubicBezTo>
                    <a:pt x="4415194" y="0"/>
                    <a:pt x="4420929" y="2375"/>
                    <a:pt x="4425157" y="6603"/>
                  </a:cubicBezTo>
                  <a:cubicBezTo>
                    <a:pt x="4429385" y="10831"/>
                    <a:pt x="4431760" y="16565"/>
                    <a:pt x="4431760" y="22545"/>
                  </a:cubicBezTo>
                  <a:lnTo>
                    <a:pt x="4431760" y="1630302"/>
                  </a:lnTo>
                  <a:cubicBezTo>
                    <a:pt x="4431760" y="1642753"/>
                    <a:pt x="4421666" y="1652846"/>
                    <a:pt x="4409215" y="1652846"/>
                  </a:cubicBezTo>
                  <a:lnTo>
                    <a:pt x="22545" y="1652846"/>
                  </a:lnTo>
                  <a:cubicBezTo>
                    <a:pt x="10094" y="1652846"/>
                    <a:pt x="0" y="1642753"/>
                    <a:pt x="0" y="1630302"/>
                  </a:cubicBezTo>
                  <a:lnTo>
                    <a:pt x="0" y="22545"/>
                  </a:lnTo>
                  <a:cubicBezTo>
                    <a:pt x="0" y="10094"/>
                    <a:pt x="10094" y="0"/>
                    <a:pt x="22545" y="0"/>
                  </a:cubicBezTo>
                  <a:close/>
                </a:path>
              </a:pathLst>
            </a:custGeom>
            <a:solidFill>
              <a:srgbClr val="000000"/>
            </a:solidFill>
            <a:ln w="47625" cap="rnd">
              <a:solidFill>
                <a:srgbClr val="21EF80"/>
              </a:solidFill>
              <a:prstDash val="solid"/>
              <a:round/>
            </a:ln>
          </p:spPr>
          <p:txBody>
            <a:bodyPr/>
            <a:lstStyle/>
            <a:p>
              <a:endParaRPr lang="en-GB" sz="1400"/>
            </a:p>
          </p:txBody>
        </p:sp>
        <p:sp>
          <p:nvSpPr>
            <p:cNvPr id="5" name="TextBox 5">
              <a:extLst>
                <a:ext uri="{FF2B5EF4-FFF2-40B4-BE49-F238E27FC236}">
                  <a16:creationId xmlns:a16="http://schemas.microsoft.com/office/drawing/2014/main" id="{A42C36F4-6357-F384-534F-C6DE046E4D18}"/>
                </a:ext>
              </a:extLst>
            </p:cNvPr>
            <p:cNvSpPr txBox="1"/>
            <p:nvPr/>
          </p:nvSpPr>
          <p:spPr>
            <a:xfrm>
              <a:off x="-118512" y="-57150"/>
              <a:ext cx="4532818" cy="1709996"/>
            </a:xfrm>
            <a:prstGeom prst="rect">
              <a:avLst/>
            </a:prstGeom>
          </p:spPr>
          <p:txBody>
            <a:bodyPr lIns="254000" tIns="254000" rIns="254000" bIns="254000" rtlCol="0" anchor="t"/>
            <a:lstStyle/>
            <a:p>
              <a:pPr marL="518158" lvl="1" indent="-259079" algn="l">
                <a:buFont typeface="Arial"/>
                <a:buChar char="•"/>
              </a:pPr>
              <a:r>
                <a:rPr lang="en-US" sz="2000" u="none" strike="noStrike" dirty="0">
                  <a:solidFill>
                    <a:srgbClr val="FFFFFF"/>
                  </a:solidFill>
                  <a:latin typeface="Disket Mono"/>
                  <a:ea typeface="Disket Mono"/>
                  <a:cs typeface="Disket Mono"/>
                  <a:sym typeface="Disket Mono"/>
                </a:rPr>
                <a:t>SU’s acceptable purposes is “the advancement of education of students”.</a:t>
              </a:r>
            </a:p>
            <a:p>
              <a:pPr algn="l"/>
              <a:endParaRPr lang="en-US" sz="2000" u="none" strike="noStrike" dirty="0">
                <a:solidFill>
                  <a:srgbClr val="FFFFFF"/>
                </a:solidFill>
                <a:latin typeface="Disket Mono"/>
                <a:ea typeface="Disket Mono"/>
                <a:cs typeface="Disket Mono"/>
                <a:sym typeface="Disket Mono"/>
              </a:endParaRPr>
            </a:p>
            <a:p>
              <a:pPr marL="518158" lvl="1" indent="-259079" algn="l">
                <a:buFont typeface="Arial"/>
                <a:buChar char="•"/>
              </a:pPr>
              <a:r>
                <a:rPr lang="en-US" sz="2000" u="none" strike="noStrike" dirty="0">
                  <a:solidFill>
                    <a:srgbClr val="FFFFFF"/>
                  </a:solidFill>
                  <a:latin typeface="Disket Mono"/>
                  <a:ea typeface="Disket Mono"/>
                  <a:cs typeface="Disket Mono"/>
                  <a:sym typeface="Disket Mono"/>
                </a:rPr>
                <a:t>The objects of the union are advancement of education of students at [university name] for the public benefit by:</a:t>
              </a:r>
            </a:p>
          </p:txBody>
        </p:sp>
      </p:grpSp>
      <p:sp>
        <p:nvSpPr>
          <p:cNvPr id="17" name="TextBox 28">
            <a:extLst>
              <a:ext uri="{FF2B5EF4-FFF2-40B4-BE49-F238E27FC236}">
                <a16:creationId xmlns:a16="http://schemas.microsoft.com/office/drawing/2014/main" id="{7EC903FC-5BDD-D1C6-6ECF-06142D91B077}"/>
              </a:ext>
            </a:extLst>
          </p:cNvPr>
          <p:cNvSpPr txBox="1"/>
          <p:nvPr/>
        </p:nvSpPr>
        <p:spPr>
          <a:xfrm>
            <a:off x="1453221" y="2703993"/>
            <a:ext cx="9199732" cy="1010247"/>
          </a:xfrm>
          <a:prstGeom prst="rect">
            <a:avLst/>
          </a:prstGeom>
        </p:spPr>
        <p:txBody>
          <a:bodyPr lIns="254000" tIns="254000" rIns="254000" bIns="254000" rtlCol="0" anchor="t"/>
          <a:lstStyle/>
          <a:p>
            <a:pPr algn="l">
              <a:lnSpc>
                <a:spcPts val="2380"/>
              </a:lnSpc>
            </a:pPr>
            <a:r>
              <a:rPr lang="en-US" dirty="0">
                <a:solidFill>
                  <a:srgbClr val="FFFFFF"/>
                </a:solidFill>
                <a:latin typeface="Disket Mono"/>
                <a:ea typeface="Disket Mono"/>
                <a:cs typeface="Disket Mono"/>
                <a:sym typeface="Disket Mono"/>
              </a:rPr>
              <a:t>Promoting the </a:t>
            </a:r>
            <a:r>
              <a:rPr lang="en-US" dirty="0">
                <a:solidFill>
                  <a:srgbClr val="FFD707"/>
                </a:solidFill>
                <a:latin typeface="Disket Mono"/>
                <a:ea typeface="Disket Mono"/>
                <a:cs typeface="Disket Mono"/>
                <a:sym typeface="Disket Mono"/>
              </a:rPr>
              <a:t>interests and welfare</a:t>
            </a:r>
            <a:r>
              <a:rPr lang="en-US" dirty="0">
                <a:solidFill>
                  <a:srgbClr val="FFFFFF"/>
                </a:solidFill>
                <a:latin typeface="Disket Mono"/>
                <a:ea typeface="Disket Mono"/>
                <a:cs typeface="Disket Mono"/>
                <a:sym typeface="Disket Mono"/>
              </a:rPr>
              <a:t> at [Harper Adams] during their course of study and </a:t>
            </a:r>
            <a:r>
              <a:rPr lang="en-US" dirty="0">
                <a:solidFill>
                  <a:srgbClr val="FFD707"/>
                </a:solidFill>
                <a:latin typeface="Disket Mono"/>
                <a:ea typeface="Disket Mono"/>
                <a:cs typeface="Disket Mono"/>
                <a:sym typeface="Disket Mono"/>
              </a:rPr>
              <a:t>representing, supporting</a:t>
            </a:r>
            <a:r>
              <a:rPr lang="en-US" dirty="0">
                <a:solidFill>
                  <a:srgbClr val="FFFFFF"/>
                </a:solidFill>
                <a:latin typeface="Disket Mono"/>
                <a:ea typeface="Disket Mono"/>
                <a:cs typeface="Disket Mono"/>
                <a:sym typeface="Disket Mono"/>
              </a:rPr>
              <a:t> and </a:t>
            </a:r>
            <a:r>
              <a:rPr lang="en-US" dirty="0">
                <a:solidFill>
                  <a:srgbClr val="21EF80"/>
                </a:solidFill>
                <a:latin typeface="Disket Mono"/>
                <a:ea typeface="Disket Mono"/>
                <a:cs typeface="Disket Mono"/>
                <a:sym typeface="Disket Mono"/>
              </a:rPr>
              <a:t>advising </a:t>
            </a:r>
            <a:r>
              <a:rPr lang="en-US" dirty="0">
                <a:solidFill>
                  <a:srgbClr val="FFFFFF"/>
                </a:solidFill>
                <a:latin typeface="Disket Mono"/>
                <a:ea typeface="Disket Mono"/>
                <a:cs typeface="Disket Mono"/>
                <a:sym typeface="Disket Mono"/>
              </a:rPr>
              <a:t>students; </a:t>
            </a:r>
          </a:p>
        </p:txBody>
      </p:sp>
      <p:pic>
        <p:nvPicPr>
          <p:cNvPr id="18" name="Picture 29">
            <a:extLst>
              <a:ext uri="{FF2B5EF4-FFF2-40B4-BE49-F238E27FC236}">
                <a16:creationId xmlns:a16="http://schemas.microsoft.com/office/drawing/2014/main" id="{B3C7AE61-F4A1-2160-9414-2F53BB1F522E}"/>
              </a:ext>
            </a:extLst>
          </p:cNvPr>
          <p:cNvPicPr>
            <a:picLocks noChangeAspect="1"/>
          </p:cNvPicPr>
          <p:nvPr/>
        </p:nvPicPr>
        <p:blipFill>
          <a:blip r:embed="rId5"/>
          <a:srcRect/>
          <a:stretch>
            <a:fillRect/>
          </a:stretch>
        </p:blipFill>
        <p:spPr>
          <a:xfrm>
            <a:off x="1150854" y="3016215"/>
            <a:ext cx="291380" cy="311145"/>
          </a:xfrm>
          <a:prstGeom prst="rect">
            <a:avLst/>
          </a:prstGeom>
        </p:spPr>
      </p:pic>
      <p:sp>
        <p:nvSpPr>
          <p:cNvPr id="22" name="TextBox 32">
            <a:extLst>
              <a:ext uri="{FF2B5EF4-FFF2-40B4-BE49-F238E27FC236}">
                <a16:creationId xmlns:a16="http://schemas.microsoft.com/office/drawing/2014/main" id="{1D0AFE7C-61B8-D9ED-73B3-B177636A78BA}"/>
              </a:ext>
            </a:extLst>
          </p:cNvPr>
          <p:cNvSpPr txBox="1"/>
          <p:nvPr/>
        </p:nvSpPr>
        <p:spPr>
          <a:xfrm>
            <a:off x="1510154" y="3801297"/>
            <a:ext cx="8992783" cy="906163"/>
          </a:xfrm>
          <a:prstGeom prst="rect">
            <a:avLst/>
          </a:prstGeom>
        </p:spPr>
        <p:txBody>
          <a:bodyPr lIns="254000" tIns="254000" rIns="254000" bIns="254000" rtlCol="0" anchor="t"/>
          <a:lstStyle/>
          <a:p>
            <a:pPr algn="l">
              <a:lnSpc>
                <a:spcPts val="2380"/>
              </a:lnSpc>
            </a:pPr>
            <a:r>
              <a:rPr lang="en-US" dirty="0">
                <a:solidFill>
                  <a:srgbClr val="FFFFFF"/>
                </a:solidFill>
                <a:latin typeface="Disket Mono"/>
                <a:ea typeface="Disket Mono"/>
                <a:cs typeface="Disket Mono"/>
                <a:sym typeface="Disket Mono"/>
              </a:rPr>
              <a:t>Being the </a:t>
            </a:r>
            <a:r>
              <a:rPr lang="en-US" dirty="0" err="1">
                <a:solidFill>
                  <a:srgbClr val="FFFFFF"/>
                </a:solidFill>
                <a:latin typeface="Disket Mono"/>
                <a:ea typeface="Disket Mono"/>
                <a:cs typeface="Disket Mono"/>
                <a:sym typeface="Disket Mono"/>
              </a:rPr>
              <a:t>recognised</a:t>
            </a:r>
            <a:r>
              <a:rPr lang="en-US" dirty="0">
                <a:solidFill>
                  <a:srgbClr val="FFFFFF"/>
                </a:solidFill>
                <a:latin typeface="Disket Mono"/>
                <a:ea typeface="Disket Mono"/>
                <a:cs typeface="Disket Mono"/>
                <a:sym typeface="Disket Mono"/>
              </a:rPr>
              <a:t> representative channel between students and [Harper </a:t>
            </a:r>
            <a:r>
              <a:rPr lang="en-US" dirty="0" err="1">
                <a:solidFill>
                  <a:srgbClr val="FFFFFF"/>
                </a:solidFill>
                <a:latin typeface="Disket Mono"/>
                <a:ea typeface="Disket Mono"/>
                <a:cs typeface="Disket Mono"/>
                <a:sym typeface="Disket Mono"/>
              </a:rPr>
              <a:t>adams</a:t>
            </a:r>
            <a:r>
              <a:rPr lang="en-US" dirty="0">
                <a:solidFill>
                  <a:srgbClr val="FFFFFF"/>
                </a:solidFill>
                <a:latin typeface="Disket Mono"/>
                <a:ea typeface="Disket Mono"/>
                <a:cs typeface="Disket Mono"/>
                <a:sym typeface="Disket Mono"/>
              </a:rPr>
              <a:t>] and any other external bodies; and</a:t>
            </a:r>
          </a:p>
        </p:txBody>
      </p:sp>
      <p:pic>
        <p:nvPicPr>
          <p:cNvPr id="23" name="Picture 33">
            <a:extLst>
              <a:ext uri="{FF2B5EF4-FFF2-40B4-BE49-F238E27FC236}">
                <a16:creationId xmlns:a16="http://schemas.microsoft.com/office/drawing/2014/main" id="{26CD81E1-0C03-746C-3DBD-B84C73954CE1}"/>
              </a:ext>
            </a:extLst>
          </p:cNvPr>
          <p:cNvPicPr>
            <a:picLocks noChangeAspect="1"/>
          </p:cNvPicPr>
          <p:nvPr/>
        </p:nvPicPr>
        <p:blipFill>
          <a:blip r:embed="rId5"/>
          <a:srcRect/>
          <a:stretch>
            <a:fillRect/>
          </a:stretch>
        </p:blipFill>
        <p:spPr>
          <a:xfrm>
            <a:off x="1150854" y="4005998"/>
            <a:ext cx="291380" cy="311145"/>
          </a:xfrm>
          <a:prstGeom prst="rect">
            <a:avLst/>
          </a:prstGeom>
        </p:spPr>
      </p:pic>
      <p:sp>
        <p:nvSpPr>
          <p:cNvPr id="26" name="TextBox 36">
            <a:extLst>
              <a:ext uri="{FF2B5EF4-FFF2-40B4-BE49-F238E27FC236}">
                <a16:creationId xmlns:a16="http://schemas.microsoft.com/office/drawing/2014/main" id="{882918A0-F386-4F05-5483-E4CB5E00845B}"/>
              </a:ext>
            </a:extLst>
          </p:cNvPr>
          <p:cNvSpPr txBox="1"/>
          <p:nvPr/>
        </p:nvSpPr>
        <p:spPr>
          <a:xfrm>
            <a:off x="1519404" y="4981147"/>
            <a:ext cx="8787217" cy="1093089"/>
          </a:xfrm>
          <a:prstGeom prst="rect">
            <a:avLst/>
          </a:prstGeom>
        </p:spPr>
        <p:txBody>
          <a:bodyPr lIns="254000" tIns="254000" rIns="254000" bIns="254000" rtlCol="0" anchor="t"/>
          <a:lstStyle/>
          <a:p>
            <a:pPr algn="l">
              <a:lnSpc>
                <a:spcPts val="2380"/>
              </a:lnSpc>
            </a:pPr>
            <a:r>
              <a:rPr lang="en-US" dirty="0">
                <a:solidFill>
                  <a:srgbClr val="FFFFFF"/>
                </a:solidFill>
                <a:latin typeface="Disket Mono"/>
                <a:ea typeface="Disket Mono"/>
                <a:cs typeface="Disket Mono"/>
                <a:sym typeface="Disket Mono"/>
              </a:rPr>
              <a:t>Providing </a:t>
            </a:r>
            <a:r>
              <a:rPr lang="en-US" dirty="0">
                <a:solidFill>
                  <a:srgbClr val="FFD707"/>
                </a:solidFill>
                <a:latin typeface="Disket Mono"/>
                <a:ea typeface="Disket Mono"/>
                <a:cs typeface="Disket Mono"/>
                <a:sym typeface="Disket Mono"/>
              </a:rPr>
              <a:t>social, cultural, sporting and recreational activities</a:t>
            </a:r>
            <a:r>
              <a:rPr lang="en-US" dirty="0">
                <a:solidFill>
                  <a:srgbClr val="FFFFFF"/>
                </a:solidFill>
                <a:latin typeface="Disket Mono"/>
                <a:ea typeface="Disket Mono"/>
                <a:cs typeface="Disket Mono"/>
                <a:sym typeface="Disket Mono"/>
              </a:rPr>
              <a:t> and forums for </a:t>
            </a:r>
            <a:r>
              <a:rPr lang="en-US" dirty="0">
                <a:solidFill>
                  <a:srgbClr val="FFD707"/>
                </a:solidFill>
                <a:latin typeface="Disket Mono"/>
                <a:ea typeface="Disket Mono"/>
                <a:cs typeface="Disket Mono"/>
                <a:sym typeface="Disket Mono"/>
              </a:rPr>
              <a:t>discussions and debate</a:t>
            </a:r>
            <a:r>
              <a:rPr lang="en-US" dirty="0">
                <a:solidFill>
                  <a:srgbClr val="FFFFFF"/>
                </a:solidFill>
                <a:latin typeface="Disket Mono"/>
                <a:ea typeface="Disket Mono"/>
                <a:cs typeface="Disket Mono"/>
                <a:sym typeface="Disket Mono"/>
              </a:rPr>
              <a:t> for the </a:t>
            </a:r>
            <a:r>
              <a:rPr lang="en-US" dirty="0">
                <a:solidFill>
                  <a:srgbClr val="FFD707"/>
                </a:solidFill>
                <a:latin typeface="Disket Mono"/>
                <a:ea typeface="Disket Mono"/>
                <a:cs typeface="Disket Mono"/>
                <a:sym typeface="Disket Mono"/>
              </a:rPr>
              <a:t>personal development </a:t>
            </a:r>
            <a:r>
              <a:rPr lang="en-US" dirty="0">
                <a:solidFill>
                  <a:srgbClr val="FFFFFF"/>
                </a:solidFill>
                <a:latin typeface="Disket Mono"/>
                <a:ea typeface="Disket Mono"/>
                <a:cs typeface="Disket Mono"/>
                <a:sym typeface="Disket Mono"/>
              </a:rPr>
              <a:t>of its students.</a:t>
            </a:r>
          </a:p>
        </p:txBody>
      </p:sp>
      <p:pic>
        <p:nvPicPr>
          <p:cNvPr id="27" name="Picture 37">
            <a:extLst>
              <a:ext uri="{FF2B5EF4-FFF2-40B4-BE49-F238E27FC236}">
                <a16:creationId xmlns:a16="http://schemas.microsoft.com/office/drawing/2014/main" id="{6EEE7C9B-595B-5218-FEA7-4149507E4969}"/>
              </a:ext>
            </a:extLst>
          </p:cNvPr>
          <p:cNvPicPr>
            <a:picLocks noChangeAspect="1"/>
          </p:cNvPicPr>
          <p:nvPr/>
        </p:nvPicPr>
        <p:blipFill>
          <a:blip r:embed="rId5"/>
          <a:srcRect/>
          <a:stretch>
            <a:fillRect/>
          </a:stretch>
        </p:blipFill>
        <p:spPr>
          <a:xfrm>
            <a:off x="1150854" y="5384320"/>
            <a:ext cx="291380" cy="311145"/>
          </a:xfrm>
          <a:prstGeom prst="rect">
            <a:avLst/>
          </a:prstGeom>
        </p:spPr>
      </p:pic>
    </p:spTree>
    <p:extLst>
      <p:ext uri="{BB962C8B-B14F-4D97-AF65-F5344CB8AC3E}">
        <p14:creationId xmlns:p14="http://schemas.microsoft.com/office/powerpoint/2010/main" val="315375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D5B6-F810-2ADB-54F7-A5D6648E73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B1DF8D-B0A2-5E8F-4F1D-CAC92CDB1F97}"/>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0">
            <a:extLst>
              <a:ext uri="{FF2B5EF4-FFF2-40B4-BE49-F238E27FC236}">
                <a16:creationId xmlns:a16="http://schemas.microsoft.com/office/drawing/2014/main" id="{6E0DE62D-8C5F-D401-7A55-29CFE137E1DA}"/>
              </a:ext>
            </a:extLst>
          </p:cNvPr>
          <p:cNvGrpSpPr/>
          <p:nvPr/>
        </p:nvGrpSpPr>
        <p:grpSpPr>
          <a:xfrm>
            <a:off x="3891256" y="530034"/>
            <a:ext cx="9178724" cy="2535424"/>
            <a:chOff x="-2375621" y="-57150"/>
            <a:chExt cx="4291343" cy="685159"/>
          </a:xfrm>
        </p:grpSpPr>
        <p:sp>
          <p:nvSpPr>
            <p:cNvPr id="17" name="Freeform 11">
              <a:extLst>
                <a:ext uri="{FF2B5EF4-FFF2-40B4-BE49-F238E27FC236}">
                  <a16:creationId xmlns:a16="http://schemas.microsoft.com/office/drawing/2014/main" id="{5DC57283-C806-CC1D-DDA2-19D1D3B42EAB}"/>
                </a:ext>
              </a:extLst>
            </p:cNvPr>
            <p:cNvSpPr/>
            <p:nvPr/>
          </p:nvSpPr>
          <p:spPr>
            <a:xfrm>
              <a:off x="-2375621" y="135932"/>
              <a:ext cx="1593481" cy="450193"/>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dirty="0"/>
            </a:p>
          </p:txBody>
        </p:sp>
        <p:sp>
          <p:nvSpPr>
            <p:cNvPr id="18" name="TextBox 12">
              <a:extLst>
                <a:ext uri="{FF2B5EF4-FFF2-40B4-BE49-F238E27FC236}">
                  <a16:creationId xmlns:a16="http://schemas.microsoft.com/office/drawing/2014/main" id="{AD7C9E40-E6B6-772A-E0B7-6599A74C934E}"/>
                </a:ext>
              </a:extLst>
            </p:cNvPr>
            <p:cNvSpPr txBox="1"/>
            <p:nvPr/>
          </p:nvSpPr>
          <p:spPr>
            <a:xfrm>
              <a:off x="0" y="-57150"/>
              <a:ext cx="1915722" cy="685159"/>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grpSp>
        <p:nvGrpSpPr>
          <p:cNvPr id="9" name="Group 8">
            <a:extLst>
              <a:ext uri="{FF2B5EF4-FFF2-40B4-BE49-F238E27FC236}">
                <a16:creationId xmlns:a16="http://schemas.microsoft.com/office/drawing/2014/main" id="{C218102F-73CC-E4F9-FB6E-4F957BED237D}"/>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175286EE-71AF-4961-D977-4CE18BDE8C5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E57DA113-7CA5-062A-8193-029AFA5B7A5B}"/>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5CE3A21-27DD-BBD6-1DD9-E78A0FADDDE9}"/>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FADD8DE-176B-3B9D-4712-7036F393AF90}"/>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7D8945D-C907-78DC-74F4-B21E2B8A1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913AE223-A362-9D06-C050-5C6E0BE2FA70}"/>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AEE5FCF5-4D43-2051-4687-D9122A252469}"/>
              </a:ext>
            </a:extLst>
          </p:cNvPr>
          <p:cNvSpPr txBox="1"/>
          <p:nvPr/>
        </p:nvSpPr>
        <p:spPr>
          <a:xfrm>
            <a:off x="833749" y="179427"/>
            <a:ext cx="8669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Relevance to Club and Society Finances</a:t>
            </a:r>
            <a:endParaRPr lang="en-US" dirty="0"/>
          </a:p>
        </p:txBody>
      </p:sp>
      <p:sp>
        <p:nvSpPr>
          <p:cNvPr id="6" name="TextBox 5">
            <a:extLst>
              <a:ext uri="{FF2B5EF4-FFF2-40B4-BE49-F238E27FC236}">
                <a16:creationId xmlns:a16="http://schemas.microsoft.com/office/drawing/2014/main" id="{39B1637C-5CD5-9AA7-9369-5ACA2C1BC94F}"/>
              </a:ext>
            </a:extLst>
          </p:cNvPr>
          <p:cNvSpPr txBox="1"/>
          <p:nvPr/>
        </p:nvSpPr>
        <p:spPr>
          <a:xfrm>
            <a:off x="792092" y="1723835"/>
            <a:ext cx="9439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Calibri"/>
                <a:ea typeface="+mn-lt"/>
                <a:cs typeface="Calibri"/>
              </a:rPr>
              <a:t>ULTRA VIRES</a:t>
            </a:r>
          </a:p>
          <a:p>
            <a:endParaRPr lang="en-US" sz="3600" dirty="0">
              <a:solidFill>
                <a:schemeClr val="bg1"/>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29400A48-9782-F2DA-B4AB-A93E129C6F8A}"/>
              </a:ext>
            </a:extLst>
          </p:cNvPr>
          <p:cNvPicPr>
            <a:picLocks noChangeAspect="1"/>
          </p:cNvPicPr>
          <p:nvPr/>
        </p:nvPicPr>
        <p:blipFill>
          <a:blip r:embed="rId4"/>
          <a:stretch>
            <a:fillRect/>
          </a:stretch>
        </p:blipFill>
        <p:spPr>
          <a:xfrm>
            <a:off x="10086964" y="5982587"/>
            <a:ext cx="1919122" cy="601832"/>
          </a:xfrm>
          <a:prstGeom prst="rect">
            <a:avLst/>
          </a:prstGeom>
        </p:spPr>
      </p:pic>
      <p:sp>
        <p:nvSpPr>
          <p:cNvPr id="2" name="TextBox 1">
            <a:extLst>
              <a:ext uri="{FF2B5EF4-FFF2-40B4-BE49-F238E27FC236}">
                <a16:creationId xmlns:a16="http://schemas.microsoft.com/office/drawing/2014/main" id="{A8ABAA02-2E4A-DBE2-8E83-17A564F044FA}"/>
              </a:ext>
            </a:extLst>
          </p:cNvPr>
          <p:cNvSpPr txBox="1"/>
          <p:nvPr/>
        </p:nvSpPr>
        <p:spPr>
          <a:xfrm>
            <a:off x="2639643" y="3552336"/>
            <a:ext cx="60030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1A3668"/>
                </a:solidFill>
                <a:latin typeface="Calibri"/>
                <a:ea typeface="+mn-lt"/>
                <a:cs typeface="Calibri"/>
              </a:rPr>
              <a:t>What does it mean?</a:t>
            </a:r>
          </a:p>
        </p:txBody>
      </p:sp>
      <p:sp>
        <p:nvSpPr>
          <p:cNvPr id="5" name="TextBox 4">
            <a:extLst>
              <a:ext uri="{FF2B5EF4-FFF2-40B4-BE49-F238E27FC236}">
                <a16:creationId xmlns:a16="http://schemas.microsoft.com/office/drawing/2014/main" id="{F17B7BD1-F6D1-AB42-CEC3-054479B5098F}"/>
              </a:ext>
            </a:extLst>
          </p:cNvPr>
          <p:cNvSpPr txBox="1"/>
          <p:nvPr/>
        </p:nvSpPr>
        <p:spPr>
          <a:xfrm>
            <a:off x="-315848" y="4554850"/>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A – Beyond the Powers</a:t>
            </a:r>
          </a:p>
        </p:txBody>
      </p:sp>
      <p:sp>
        <p:nvSpPr>
          <p:cNvPr id="10" name="TextBox 9">
            <a:extLst>
              <a:ext uri="{FF2B5EF4-FFF2-40B4-BE49-F238E27FC236}">
                <a16:creationId xmlns:a16="http://schemas.microsoft.com/office/drawing/2014/main" id="{1042DB0E-4203-698B-E37A-27C1FB5EE8B6}"/>
              </a:ext>
            </a:extLst>
          </p:cNvPr>
          <p:cNvSpPr txBox="1"/>
          <p:nvPr/>
        </p:nvSpPr>
        <p:spPr>
          <a:xfrm>
            <a:off x="2696915" y="547390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B – Charity Embezzling</a:t>
            </a:r>
          </a:p>
        </p:txBody>
      </p:sp>
      <p:sp>
        <p:nvSpPr>
          <p:cNvPr id="16" name="TextBox 15">
            <a:extLst>
              <a:ext uri="{FF2B5EF4-FFF2-40B4-BE49-F238E27FC236}">
                <a16:creationId xmlns:a16="http://schemas.microsoft.com/office/drawing/2014/main" id="{17229BC2-FA90-62A6-4660-332264767BA4}"/>
              </a:ext>
            </a:extLst>
          </p:cNvPr>
          <p:cNvSpPr txBox="1"/>
          <p:nvPr/>
        </p:nvSpPr>
        <p:spPr>
          <a:xfrm>
            <a:off x="5168334" y="461276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C – Education Only</a:t>
            </a:r>
          </a:p>
        </p:txBody>
      </p:sp>
    </p:spTree>
    <p:extLst>
      <p:ext uri="{BB962C8B-B14F-4D97-AF65-F5344CB8AC3E}">
        <p14:creationId xmlns:p14="http://schemas.microsoft.com/office/powerpoint/2010/main" val="1405887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1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6D8FC-2897-0379-4293-6CA6B64FBF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6784E8-D2CF-37C0-6DD9-438FE46F6C9E}"/>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0">
            <a:extLst>
              <a:ext uri="{FF2B5EF4-FFF2-40B4-BE49-F238E27FC236}">
                <a16:creationId xmlns:a16="http://schemas.microsoft.com/office/drawing/2014/main" id="{8C059780-AFBF-6396-0864-5B737C21F2E9}"/>
              </a:ext>
            </a:extLst>
          </p:cNvPr>
          <p:cNvGrpSpPr/>
          <p:nvPr/>
        </p:nvGrpSpPr>
        <p:grpSpPr>
          <a:xfrm>
            <a:off x="3891256" y="530034"/>
            <a:ext cx="9178724" cy="2535424"/>
            <a:chOff x="-2375621" y="-57150"/>
            <a:chExt cx="4291343" cy="685159"/>
          </a:xfrm>
        </p:grpSpPr>
        <p:sp>
          <p:nvSpPr>
            <p:cNvPr id="17" name="Freeform 11">
              <a:extLst>
                <a:ext uri="{FF2B5EF4-FFF2-40B4-BE49-F238E27FC236}">
                  <a16:creationId xmlns:a16="http://schemas.microsoft.com/office/drawing/2014/main" id="{07925952-6B11-FBD1-9D70-D63416DDC6E8}"/>
                </a:ext>
              </a:extLst>
            </p:cNvPr>
            <p:cNvSpPr/>
            <p:nvPr/>
          </p:nvSpPr>
          <p:spPr>
            <a:xfrm>
              <a:off x="-2375621" y="135932"/>
              <a:ext cx="1593481" cy="450193"/>
            </a:xfrm>
            <a:custGeom>
              <a:avLst/>
              <a:gdLst/>
              <a:ahLst/>
              <a:cxnLst/>
              <a:rect l="l" t="t" r="r" b="b"/>
              <a:pathLst>
                <a:path w="1915722" h="628009">
                  <a:moveTo>
                    <a:pt x="22352" y="0"/>
                  </a:moveTo>
                  <a:lnTo>
                    <a:pt x="1893370" y="0"/>
                  </a:lnTo>
                  <a:cubicBezTo>
                    <a:pt x="1905715" y="0"/>
                    <a:pt x="1915722" y="10007"/>
                    <a:pt x="1915722" y="22352"/>
                  </a:cubicBezTo>
                  <a:lnTo>
                    <a:pt x="1915722" y="605657"/>
                  </a:lnTo>
                  <a:cubicBezTo>
                    <a:pt x="1915722" y="618002"/>
                    <a:pt x="1905715" y="628009"/>
                    <a:pt x="1893370" y="628009"/>
                  </a:cubicBezTo>
                  <a:lnTo>
                    <a:pt x="22352" y="628009"/>
                  </a:lnTo>
                  <a:cubicBezTo>
                    <a:pt x="10007" y="628009"/>
                    <a:pt x="0" y="618002"/>
                    <a:pt x="0" y="605657"/>
                  </a:cubicBezTo>
                  <a:lnTo>
                    <a:pt x="0" y="22352"/>
                  </a:lnTo>
                  <a:cubicBezTo>
                    <a:pt x="0" y="10007"/>
                    <a:pt x="10007" y="0"/>
                    <a:pt x="22352" y="0"/>
                  </a:cubicBezTo>
                  <a:close/>
                </a:path>
              </a:pathLst>
            </a:custGeom>
            <a:solidFill>
              <a:srgbClr val="000000"/>
            </a:solidFill>
            <a:ln w="47625" cap="rnd">
              <a:solidFill>
                <a:srgbClr val="21EF80"/>
              </a:solidFill>
              <a:prstDash val="solid"/>
              <a:round/>
            </a:ln>
          </p:spPr>
          <p:txBody>
            <a:bodyPr/>
            <a:lstStyle/>
            <a:p>
              <a:endParaRPr lang="en-GB" dirty="0"/>
            </a:p>
          </p:txBody>
        </p:sp>
        <p:sp>
          <p:nvSpPr>
            <p:cNvPr id="18" name="TextBox 12">
              <a:extLst>
                <a:ext uri="{FF2B5EF4-FFF2-40B4-BE49-F238E27FC236}">
                  <a16:creationId xmlns:a16="http://schemas.microsoft.com/office/drawing/2014/main" id="{5A796AEA-C6FF-947A-612F-BD9680DAADEF}"/>
                </a:ext>
              </a:extLst>
            </p:cNvPr>
            <p:cNvSpPr txBox="1"/>
            <p:nvPr/>
          </p:nvSpPr>
          <p:spPr>
            <a:xfrm>
              <a:off x="0" y="-57150"/>
              <a:ext cx="1915722" cy="685159"/>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grpSp>
        <p:nvGrpSpPr>
          <p:cNvPr id="9" name="Group 8">
            <a:extLst>
              <a:ext uri="{FF2B5EF4-FFF2-40B4-BE49-F238E27FC236}">
                <a16:creationId xmlns:a16="http://schemas.microsoft.com/office/drawing/2014/main" id="{A4C19024-C498-CB4D-2600-E4FA1C5A4525}"/>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A2B67C4E-DE31-253F-7D1E-3FB1D30582B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232CF81-E02B-56C4-0D05-6CCB3B67B96F}"/>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55C01D2-43BE-3526-E78C-9E33ED51FD73}"/>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7BE1CD93-5391-B293-B573-6333D86A0BF6}"/>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A76FAF8-3B23-CC71-98F5-CB0C69C5D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77DD7A9E-058F-3396-CD49-597D39EDE1A0}"/>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FFEE6857-BF80-1C2C-482D-418567994A28}"/>
              </a:ext>
            </a:extLst>
          </p:cNvPr>
          <p:cNvSpPr txBox="1"/>
          <p:nvPr/>
        </p:nvSpPr>
        <p:spPr>
          <a:xfrm>
            <a:off x="833749" y="179427"/>
            <a:ext cx="8669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Relevance to Club and Society Finances</a:t>
            </a:r>
            <a:endParaRPr lang="en-US" dirty="0"/>
          </a:p>
        </p:txBody>
      </p:sp>
      <p:sp>
        <p:nvSpPr>
          <p:cNvPr id="6" name="TextBox 5">
            <a:extLst>
              <a:ext uri="{FF2B5EF4-FFF2-40B4-BE49-F238E27FC236}">
                <a16:creationId xmlns:a16="http://schemas.microsoft.com/office/drawing/2014/main" id="{41F06DCB-BFBE-B539-19E9-B74276E88653}"/>
              </a:ext>
            </a:extLst>
          </p:cNvPr>
          <p:cNvSpPr txBox="1"/>
          <p:nvPr/>
        </p:nvSpPr>
        <p:spPr>
          <a:xfrm>
            <a:off x="792092" y="1723835"/>
            <a:ext cx="9439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Calibri"/>
                <a:ea typeface="+mn-lt"/>
                <a:cs typeface="Calibri"/>
              </a:rPr>
              <a:t>ULTRA VIRES</a:t>
            </a:r>
          </a:p>
          <a:p>
            <a:endParaRPr lang="en-US" sz="3600" dirty="0">
              <a:solidFill>
                <a:schemeClr val="bg1"/>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D80B20C2-F836-F4B6-357F-80FCBA08760D}"/>
              </a:ext>
            </a:extLst>
          </p:cNvPr>
          <p:cNvPicPr>
            <a:picLocks noChangeAspect="1"/>
          </p:cNvPicPr>
          <p:nvPr/>
        </p:nvPicPr>
        <p:blipFill>
          <a:blip r:embed="rId4"/>
          <a:stretch>
            <a:fillRect/>
          </a:stretch>
        </p:blipFill>
        <p:spPr>
          <a:xfrm>
            <a:off x="10086964" y="5982587"/>
            <a:ext cx="1919122" cy="601832"/>
          </a:xfrm>
          <a:prstGeom prst="rect">
            <a:avLst/>
          </a:prstGeom>
        </p:spPr>
      </p:pic>
      <p:sp>
        <p:nvSpPr>
          <p:cNvPr id="2" name="TextBox 1">
            <a:extLst>
              <a:ext uri="{FF2B5EF4-FFF2-40B4-BE49-F238E27FC236}">
                <a16:creationId xmlns:a16="http://schemas.microsoft.com/office/drawing/2014/main" id="{66878614-DDE5-CF9F-3412-45290493C98C}"/>
              </a:ext>
            </a:extLst>
          </p:cNvPr>
          <p:cNvSpPr txBox="1"/>
          <p:nvPr/>
        </p:nvSpPr>
        <p:spPr>
          <a:xfrm>
            <a:off x="2639643" y="3552336"/>
            <a:ext cx="60030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1A3668"/>
                </a:solidFill>
                <a:latin typeface="Calibri"/>
                <a:ea typeface="+mn-lt"/>
                <a:cs typeface="Calibri"/>
              </a:rPr>
              <a:t>What does it mean?</a:t>
            </a:r>
          </a:p>
        </p:txBody>
      </p:sp>
      <p:sp>
        <p:nvSpPr>
          <p:cNvPr id="5" name="TextBox 4">
            <a:extLst>
              <a:ext uri="{FF2B5EF4-FFF2-40B4-BE49-F238E27FC236}">
                <a16:creationId xmlns:a16="http://schemas.microsoft.com/office/drawing/2014/main" id="{2439D67D-FB24-F2B8-E468-E63E2E7562FE}"/>
              </a:ext>
            </a:extLst>
          </p:cNvPr>
          <p:cNvSpPr txBox="1"/>
          <p:nvPr/>
        </p:nvSpPr>
        <p:spPr>
          <a:xfrm>
            <a:off x="-315848" y="4554850"/>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A – Beyond the Powers</a:t>
            </a:r>
          </a:p>
        </p:txBody>
      </p:sp>
      <p:sp>
        <p:nvSpPr>
          <p:cNvPr id="10" name="TextBox 9">
            <a:extLst>
              <a:ext uri="{FF2B5EF4-FFF2-40B4-BE49-F238E27FC236}">
                <a16:creationId xmlns:a16="http://schemas.microsoft.com/office/drawing/2014/main" id="{88732EA1-487F-6F8F-1755-8305DBEDDAEE}"/>
              </a:ext>
            </a:extLst>
          </p:cNvPr>
          <p:cNvSpPr txBox="1"/>
          <p:nvPr/>
        </p:nvSpPr>
        <p:spPr>
          <a:xfrm>
            <a:off x="2696915" y="547390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B – Charity Embezzling</a:t>
            </a:r>
          </a:p>
        </p:txBody>
      </p:sp>
      <p:sp>
        <p:nvSpPr>
          <p:cNvPr id="16" name="TextBox 15">
            <a:extLst>
              <a:ext uri="{FF2B5EF4-FFF2-40B4-BE49-F238E27FC236}">
                <a16:creationId xmlns:a16="http://schemas.microsoft.com/office/drawing/2014/main" id="{E1C1847A-2E61-B827-D89B-C57FE00E6416}"/>
              </a:ext>
            </a:extLst>
          </p:cNvPr>
          <p:cNvSpPr txBox="1"/>
          <p:nvPr/>
        </p:nvSpPr>
        <p:spPr>
          <a:xfrm>
            <a:off x="5168334" y="4612768"/>
            <a:ext cx="6003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A3668"/>
                </a:solidFill>
                <a:latin typeface="Calibri"/>
                <a:ea typeface="+mn-lt"/>
                <a:cs typeface="Calibri"/>
              </a:rPr>
              <a:t>C – Education Only</a:t>
            </a:r>
          </a:p>
        </p:txBody>
      </p:sp>
    </p:spTree>
    <p:extLst>
      <p:ext uri="{BB962C8B-B14F-4D97-AF65-F5344CB8AC3E}">
        <p14:creationId xmlns:p14="http://schemas.microsoft.com/office/powerpoint/2010/main" val="1115517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10"/>
                                        </p:tgtEl>
                                      </p:cBhvr>
                                    </p:animEffect>
                                    <p:anim calcmode="lin" valueType="num">
                                      <p:cBhvr>
                                        <p:cTn id="7"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
                                        </p:tgtEl>
                                        <p:attrNameLst>
                                          <p:attrName>ppt_h</p:attrName>
                                        </p:attrNameLst>
                                      </p:cBhvr>
                                      <p:tavLst>
                                        <p:tav tm="0">
                                          <p:val>
                                            <p:strVal val="ppt_h"/>
                                          </p:val>
                                        </p:tav>
                                        <p:tav tm="100000">
                                          <p:val>
                                            <p:strVal val="ppt_h"/>
                                          </p:val>
                                        </p:tav>
                                      </p:tavLst>
                                    </p:anim>
                                    <p:set>
                                      <p:cBhvr>
                                        <p:cTn id="9" dur="1" fill="hold">
                                          <p:stCondLst>
                                            <p:cond delay="1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16"/>
                                        </p:tgtEl>
                                        <p:attrNameLst>
                                          <p:attrName>ppt_w</p:attrName>
                                        </p:attrNameLst>
                                      </p:cBhvr>
                                      <p:tavLst>
                                        <p:tav tm="0">
                                          <p:val>
                                            <p:strVal val="ppt_w"/>
                                          </p:val>
                                        </p:tav>
                                        <p:tav tm="100000">
                                          <p:val>
                                            <p:fltVal val="0"/>
                                          </p:val>
                                        </p:tav>
                                      </p:tavLst>
                                    </p:anim>
                                    <p:anim calcmode="lin" valueType="num">
                                      <p:cBhvr>
                                        <p:cTn id="14" dur="1000"/>
                                        <p:tgtEl>
                                          <p:spTgt spid="16"/>
                                        </p:tgtEl>
                                        <p:attrNameLst>
                                          <p:attrName>ppt_h</p:attrName>
                                        </p:attrNameLst>
                                      </p:cBhvr>
                                      <p:tavLst>
                                        <p:tav tm="0">
                                          <p:val>
                                            <p:strVal val="ppt_h"/>
                                          </p:val>
                                        </p:tav>
                                        <p:tav tm="100000">
                                          <p:val>
                                            <p:fltVal val="0"/>
                                          </p:val>
                                        </p:tav>
                                      </p:tavLst>
                                    </p:anim>
                                    <p:anim calcmode="lin" valueType="num">
                                      <p:cBhvr>
                                        <p:cTn id="15" dur="1000"/>
                                        <p:tgtEl>
                                          <p:spTgt spid="16"/>
                                        </p:tgtEl>
                                        <p:attrNameLst>
                                          <p:attrName>style.rotation</p:attrName>
                                        </p:attrNameLst>
                                      </p:cBhvr>
                                      <p:tavLst>
                                        <p:tav tm="0">
                                          <p:val>
                                            <p:fltVal val="0"/>
                                          </p:val>
                                        </p:tav>
                                        <p:tav tm="100000">
                                          <p:val>
                                            <p:fltVal val="90"/>
                                          </p:val>
                                        </p:tav>
                                      </p:tavLst>
                                    </p:anim>
                                    <p:animEffect transition="out" filter="fade">
                                      <p:cBhvr>
                                        <p:cTn id="16" dur="1000"/>
                                        <p:tgtEl>
                                          <p:spTgt spid="16"/>
                                        </p:tgtEl>
                                      </p:cBhvr>
                                    </p:animEffect>
                                    <p:set>
                                      <p:cBhvr>
                                        <p:cTn id="17" dur="1" fill="hold">
                                          <p:stCondLst>
                                            <p:cond delay="999"/>
                                          </p:stCondLst>
                                        </p:cTn>
                                        <p:tgtEl>
                                          <p:spTgt spid="16"/>
                                        </p:tgtEl>
                                        <p:attrNameLst>
                                          <p:attrName>style.visibility</p:attrName>
                                        </p:attrNameLst>
                                      </p:cBhvr>
                                      <p:to>
                                        <p:strVal val="hidden"/>
                                      </p:to>
                                    </p:set>
                                  </p:childTnLst>
                                </p:cTn>
                              </p:par>
                              <p:par>
                                <p:cTn id="18" presetID="42" presetClass="path" presetSubtype="0" accel="50000" decel="50000" fill="hold" grpId="0" nodeType="withEffect">
                                  <p:stCondLst>
                                    <p:cond delay="0"/>
                                  </p:stCondLst>
                                  <p:childTnLst>
                                    <p:animMotion origin="layout" path="M -2.29167E-6 -4.81481E-6 L 0.25508 0.07639 " pathEditMode="relative" rAng="0" ptsTypes="AA">
                                      <p:cBhvr>
                                        <p:cTn id="19" dur="2000" fill="hold"/>
                                        <p:tgtEl>
                                          <p:spTgt spid="5"/>
                                        </p:tgtEl>
                                        <p:attrNameLst>
                                          <p:attrName>ppt_x</p:attrName>
                                          <p:attrName>ppt_y</p:attrName>
                                        </p:attrNameLst>
                                      </p:cBhvr>
                                      <p:rCtr x="12747"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A8BCF-ECBF-863D-215C-D544AB866F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BB0CDAE-2665-75C1-9918-ABD2367AAFB1}"/>
              </a:ext>
            </a:extLst>
          </p:cNvPr>
          <p:cNvSpPr/>
          <p:nvPr/>
        </p:nvSpPr>
        <p:spPr>
          <a:xfrm>
            <a:off x="489289" y="0"/>
            <a:ext cx="10917117"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ECC985C-8510-6A3C-4DFB-7D86279B81A1}"/>
              </a:ext>
            </a:extLst>
          </p:cNvPr>
          <p:cNvGrpSpPr/>
          <p:nvPr/>
        </p:nvGrpSpPr>
        <p:grpSpPr>
          <a:xfrm>
            <a:off x="10438435" y="0"/>
            <a:ext cx="1757360" cy="6858000"/>
            <a:chOff x="6152233" y="0"/>
            <a:chExt cx="6039767" cy="6858000"/>
          </a:xfrm>
        </p:grpSpPr>
        <p:sp>
          <p:nvSpPr>
            <p:cNvPr id="7" name="Rectangle 6">
              <a:extLst>
                <a:ext uri="{FF2B5EF4-FFF2-40B4-BE49-F238E27FC236}">
                  <a16:creationId xmlns:a16="http://schemas.microsoft.com/office/drawing/2014/main" id="{AF95BE8B-BD59-A732-3981-1D57199A35E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E3AF9FC5-E9C9-EE9C-AD43-4677866D145E}"/>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C385D18-8988-1A60-5B81-038B173CE84A}"/>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CE10A263-F896-7632-E0B4-AB5B65F1AD56}"/>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A445D-3AAE-2106-3666-8652373B9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544DC358-E390-2EC6-2105-E40D195A12BE}"/>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4F9B4FDD-8A69-FEC6-7C36-3787966FD902}"/>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Ultra Vires</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1E02BAB3-A89E-FF96-E6C1-83A8A22FEF7F}"/>
              </a:ext>
            </a:extLst>
          </p:cNvPr>
          <p:cNvPicPr>
            <a:picLocks noChangeAspect="1"/>
          </p:cNvPicPr>
          <p:nvPr/>
        </p:nvPicPr>
        <p:blipFill>
          <a:blip r:embed="rId4"/>
          <a:stretch>
            <a:fillRect/>
          </a:stretch>
        </p:blipFill>
        <p:spPr>
          <a:xfrm>
            <a:off x="10709822" y="6177913"/>
            <a:ext cx="1296264" cy="406505"/>
          </a:xfrm>
          <a:prstGeom prst="rect">
            <a:avLst/>
          </a:prstGeom>
        </p:spPr>
      </p:pic>
      <p:grpSp>
        <p:nvGrpSpPr>
          <p:cNvPr id="2" name="Group 24">
            <a:extLst>
              <a:ext uri="{FF2B5EF4-FFF2-40B4-BE49-F238E27FC236}">
                <a16:creationId xmlns:a16="http://schemas.microsoft.com/office/drawing/2014/main" id="{AEA901C0-BC1F-5306-63B1-0E049B8D5B47}"/>
              </a:ext>
            </a:extLst>
          </p:cNvPr>
          <p:cNvGrpSpPr/>
          <p:nvPr/>
        </p:nvGrpSpPr>
        <p:grpSpPr>
          <a:xfrm>
            <a:off x="696138" y="1088296"/>
            <a:ext cx="9823975" cy="5219907"/>
            <a:chOff x="0" y="0"/>
            <a:chExt cx="2671620" cy="1580934"/>
          </a:xfrm>
        </p:grpSpPr>
        <p:sp>
          <p:nvSpPr>
            <p:cNvPr id="3" name="Freeform 25">
              <a:extLst>
                <a:ext uri="{FF2B5EF4-FFF2-40B4-BE49-F238E27FC236}">
                  <a16:creationId xmlns:a16="http://schemas.microsoft.com/office/drawing/2014/main" id="{0041AE57-5447-C7BA-8A6D-0949DF9C6DC4}"/>
                </a:ext>
              </a:extLst>
            </p:cNvPr>
            <p:cNvSpPr/>
            <p:nvPr/>
          </p:nvSpPr>
          <p:spPr>
            <a:xfrm>
              <a:off x="0" y="0"/>
              <a:ext cx="2671620" cy="1580934"/>
            </a:xfrm>
            <a:custGeom>
              <a:avLst/>
              <a:gdLst/>
              <a:ahLst/>
              <a:cxnLst/>
              <a:rect l="l" t="t" r="r" b="b"/>
              <a:pathLst>
                <a:path w="2671620" h="1580934">
                  <a:moveTo>
                    <a:pt x="16028" y="0"/>
                  </a:moveTo>
                  <a:lnTo>
                    <a:pt x="2655592" y="0"/>
                  </a:lnTo>
                  <a:cubicBezTo>
                    <a:pt x="2659843" y="0"/>
                    <a:pt x="2663920" y="1689"/>
                    <a:pt x="2666925" y="4694"/>
                  </a:cubicBezTo>
                  <a:cubicBezTo>
                    <a:pt x="2669931" y="7700"/>
                    <a:pt x="2671620" y="11777"/>
                    <a:pt x="2671620" y="16028"/>
                  </a:cubicBezTo>
                  <a:lnTo>
                    <a:pt x="2671620" y="1564907"/>
                  </a:lnTo>
                  <a:cubicBezTo>
                    <a:pt x="2671620" y="1569157"/>
                    <a:pt x="2669931" y="1573234"/>
                    <a:pt x="2666925" y="1576240"/>
                  </a:cubicBezTo>
                  <a:cubicBezTo>
                    <a:pt x="2663920" y="1579246"/>
                    <a:pt x="2659843" y="1580934"/>
                    <a:pt x="2655592" y="1580934"/>
                  </a:cubicBezTo>
                  <a:lnTo>
                    <a:pt x="16028" y="1580934"/>
                  </a:lnTo>
                  <a:cubicBezTo>
                    <a:pt x="11777" y="1580934"/>
                    <a:pt x="7700" y="1579246"/>
                    <a:pt x="4694" y="1576240"/>
                  </a:cubicBezTo>
                  <a:cubicBezTo>
                    <a:pt x="1689" y="1573234"/>
                    <a:pt x="0" y="1569157"/>
                    <a:pt x="0" y="1564907"/>
                  </a:cubicBezTo>
                  <a:lnTo>
                    <a:pt x="0" y="16028"/>
                  </a:lnTo>
                  <a:cubicBezTo>
                    <a:pt x="0" y="11777"/>
                    <a:pt x="1689" y="7700"/>
                    <a:pt x="4694" y="4694"/>
                  </a:cubicBezTo>
                  <a:cubicBezTo>
                    <a:pt x="7700" y="1689"/>
                    <a:pt x="11777" y="0"/>
                    <a:pt x="16028" y="0"/>
                  </a:cubicBezTo>
                  <a:close/>
                </a:path>
              </a:pathLst>
            </a:custGeom>
            <a:solidFill>
              <a:srgbClr val="000000"/>
            </a:solidFill>
            <a:ln w="47625" cap="rnd">
              <a:solidFill>
                <a:srgbClr val="21EF80"/>
              </a:solidFill>
              <a:prstDash val="solid"/>
              <a:round/>
            </a:ln>
          </p:spPr>
          <p:txBody>
            <a:bodyPr/>
            <a:lstStyle/>
            <a:p>
              <a:endParaRPr lang="en-GB"/>
            </a:p>
          </p:txBody>
        </p:sp>
        <p:sp>
          <p:nvSpPr>
            <p:cNvPr id="5" name="TextBox 26">
              <a:extLst>
                <a:ext uri="{FF2B5EF4-FFF2-40B4-BE49-F238E27FC236}">
                  <a16:creationId xmlns:a16="http://schemas.microsoft.com/office/drawing/2014/main" id="{CD12D97B-BBA5-07B4-33A1-91F95AD13BF4}"/>
                </a:ext>
              </a:extLst>
            </p:cNvPr>
            <p:cNvSpPr txBox="1"/>
            <p:nvPr/>
          </p:nvSpPr>
          <p:spPr>
            <a:xfrm>
              <a:off x="0" y="-57150"/>
              <a:ext cx="2671620" cy="1638084"/>
            </a:xfrm>
            <a:prstGeom prst="rect">
              <a:avLst/>
            </a:prstGeom>
          </p:spPr>
          <p:txBody>
            <a:bodyPr lIns="254000" tIns="254000" rIns="254000" bIns="254000" rtlCol="0" anchor="t"/>
            <a:lstStyle/>
            <a:p>
              <a:pPr algn="l">
                <a:lnSpc>
                  <a:spcPts val="3359"/>
                </a:lnSpc>
              </a:pPr>
              <a:endParaRPr/>
            </a:p>
            <a:p>
              <a:pPr algn="l">
                <a:lnSpc>
                  <a:spcPts val="3359"/>
                </a:lnSpc>
              </a:pPr>
              <a:r>
                <a:rPr lang="en-US" sz="2400">
                  <a:solidFill>
                    <a:srgbClr val="FFFFFF"/>
                  </a:solidFill>
                  <a:latin typeface="Disket Mono"/>
                  <a:ea typeface="Disket Mono"/>
                  <a:cs typeface="Disket Mono"/>
                  <a:sym typeface="Disket Mono"/>
                </a:rPr>
                <a:t>  </a:t>
              </a:r>
            </a:p>
          </p:txBody>
        </p:sp>
      </p:grpSp>
      <p:sp>
        <p:nvSpPr>
          <p:cNvPr id="10" name="Freeform 27">
            <a:extLst>
              <a:ext uri="{FF2B5EF4-FFF2-40B4-BE49-F238E27FC236}">
                <a16:creationId xmlns:a16="http://schemas.microsoft.com/office/drawing/2014/main" id="{1D8C18F3-0D6E-47D8-4A95-4AFA49DEDE62}"/>
              </a:ext>
            </a:extLst>
          </p:cNvPr>
          <p:cNvSpPr/>
          <p:nvPr/>
        </p:nvSpPr>
        <p:spPr>
          <a:xfrm flipH="1">
            <a:off x="774019" y="1342667"/>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TextBox 28">
            <a:extLst>
              <a:ext uri="{FF2B5EF4-FFF2-40B4-BE49-F238E27FC236}">
                <a16:creationId xmlns:a16="http://schemas.microsoft.com/office/drawing/2014/main" id="{C45AF523-1560-C90B-860A-E1A1F3BAAC3F}"/>
              </a:ext>
            </a:extLst>
          </p:cNvPr>
          <p:cNvSpPr txBox="1"/>
          <p:nvPr/>
        </p:nvSpPr>
        <p:spPr>
          <a:xfrm>
            <a:off x="1278248" y="1199799"/>
            <a:ext cx="9234709" cy="834390"/>
          </a:xfrm>
          <a:prstGeom prst="rect">
            <a:avLst/>
          </a:prstGeom>
        </p:spPr>
        <p:txBody>
          <a:bodyPr lIns="0" tIns="0" rIns="0" bIns="0" rtlCol="0" anchor="t">
            <a:spAutoFit/>
          </a:bodyPr>
          <a:lstStyle/>
          <a:p>
            <a:pPr algn="l">
              <a:lnSpc>
                <a:spcPts val="3360"/>
              </a:lnSpc>
            </a:pPr>
            <a:r>
              <a:rPr lang="en-US" sz="2400" dirty="0">
                <a:solidFill>
                  <a:srgbClr val="FFFFFF"/>
                </a:solidFill>
                <a:latin typeface="Disket Mono"/>
                <a:ea typeface="Disket Mono"/>
                <a:cs typeface="Disket Mono"/>
                <a:sym typeface="Disket Mono"/>
              </a:rPr>
              <a:t>Clubs and societies are at a high risk of contravening UV...</a:t>
            </a:r>
          </a:p>
        </p:txBody>
      </p:sp>
      <p:sp>
        <p:nvSpPr>
          <p:cNvPr id="17" name="Freeform 30">
            <a:extLst>
              <a:ext uri="{FF2B5EF4-FFF2-40B4-BE49-F238E27FC236}">
                <a16:creationId xmlns:a16="http://schemas.microsoft.com/office/drawing/2014/main" id="{E7F79AEA-5D49-4F85-E217-4739EEB12942}"/>
              </a:ext>
            </a:extLst>
          </p:cNvPr>
          <p:cNvSpPr/>
          <p:nvPr/>
        </p:nvSpPr>
        <p:spPr>
          <a:xfrm flipH="1">
            <a:off x="831279" y="2139040"/>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31">
            <a:extLst>
              <a:ext uri="{FF2B5EF4-FFF2-40B4-BE49-F238E27FC236}">
                <a16:creationId xmlns:a16="http://schemas.microsoft.com/office/drawing/2014/main" id="{F02CEC90-B058-B27B-6C61-237CB16AF437}"/>
              </a:ext>
            </a:extLst>
          </p:cNvPr>
          <p:cNvSpPr txBox="1"/>
          <p:nvPr/>
        </p:nvSpPr>
        <p:spPr>
          <a:xfrm>
            <a:off x="1335508" y="1977137"/>
            <a:ext cx="8992851" cy="4677947"/>
          </a:xfrm>
          <a:prstGeom prst="rect">
            <a:avLst/>
          </a:prstGeom>
        </p:spPr>
        <p:txBody>
          <a:bodyPr lIns="0" tIns="0" rIns="0" bIns="0" rtlCol="0" anchor="t">
            <a:spAutoFit/>
          </a:bodyPr>
          <a:lstStyle/>
          <a:p>
            <a:pPr algn="l">
              <a:lnSpc>
                <a:spcPct val="150000"/>
              </a:lnSpc>
            </a:pPr>
            <a:r>
              <a:rPr lang="en-US" sz="1900" dirty="0">
                <a:solidFill>
                  <a:srgbClr val="FFFFFF"/>
                </a:solidFill>
                <a:latin typeface="Garet"/>
                <a:ea typeface="Garet"/>
                <a:cs typeface="Garet"/>
                <a:sym typeface="Garet"/>
              </a:rPr>
              <a:t>All fundraising events should be </a:t>
            </a:r>
            <a:r>
              <a:rPr lang="en-US" sz="1900" dirty="0" err="1">
                <a:solidFill>
                  <a:srgbClr val="FFFFFF"/>
                </a:solidFill>
                <a:latin typeface="Garet"/>
                <a:ea typeface="Garet"/>
                <a:cs typeface="Garet"/>
                <a:sym typeface="Garet"/>
              </a:rPr>
              <a:t>organised</a:t>
            </a:r>
            <a:r>
              <a:rPr lang="en-US" sz="1900" dirty="0">
                <a:solidFill>
                  <a:srgbClr val="FFFFFF"/>
                </a:solidFill>
                <a:latin typeface="Garet"/>
                <a:ea typeface="Garet"/>
                <a:cs typeface="Garet"/>
                <a:sym typeface="Garet"/>
              </a:rPr>
              <a:t> </a:t>
            </a:r>
            <a:r>
              <a:rPr lang="en-US" sz="1900" dirty="0">
                <a:solidFill>
                  <a:srgbClr val="1A3668"/>
                </a:solidFill>
                <a:highlight>
                  <a:srgbClr val="FBDF05"/>
                </a:highlight>
                <a:latin typeface="Garet"/>
                <a:ea typeface="Garet"/>
                <a:cs typeface="Garet"/>
                <a:sym typeface="Garet"/>
              </a:rPr>
              <a:t>by students for students.</a:t>
            </a:r>
          </a:p>
          <a:p>
            <a:pPr algn="l">
              <a:lnSpc>
                <a:spcPct val="150000"/>
              </a:lnSpc>
            </a:pPr>
            <a:r>
              <a:rPr lang="en-US" sz="1900" dirty="0">
                <a:solidFill>
                  <a:srgbClr val="FFFFFF"/>
                </a:solidFill>
                <a:latin typeface="Garet"/>
                <a:ea typeface="Garet"/>
                <a:cs typeface="Garet"/>
                <a:sym typeface="Garet"/>
              </a:rPr>
              <a:t>Advance decisions with </a:t>
            </a:r>
            <a:r>
              <a:rPr lang="en-US" sz="1900" dirty="0">
                <a:solidFill>
                  <a:srgbClr val="1A3668"/>
                </a:solidFill>
                <a:highlight>
                  <a:srgbClr val="FBDF05"/>
                </a:highlight>
                <a:latin typeface="Garet"/>
                <a:ea typeface="Garet"/>
                <a:cs typeface="Garet"/>
                <a:sym typeface="Garet"/>
              </a:rPr>
              <a:t>clear allocation of money.</a:t>
            </a:r>
          </a:p>
          <a:p>
            <a:pPr algn="l">
              <a:lnSpc>
                <a:spcPct val="150000"/>
              </a:lnSpc>
            </a:pPr>
            <a:r>
              <a:rPr lang="en-US" sz="1900" dirty="0">
                <a:solidFill>
                  <a:srgbClr val="FFFFFF"/>
                </a:solidFill>
                <a:latin typeface="Garet"/>
                <a:ea typeface="Garet"/>
                <a:cs typeface="Garet"/>
                <a:sym typeface="Garet"/>
              </a:rPr>
              <a:t>Fundraising for other charities should clearly </a:t>
            </a:r>
            <a:r>
              <a:rPr lang="en-US" sz="1900" dirty="0">
                <a:solidFill>
                  <a:srgbClr val="1A3668"/>
                </a:solidFill>
                <a:highlight>
                  <a:srgbClr val="FBDF05"/>
                </a:highlight>
                <a:latin typeface="Garet"/>
                <a:ea typeface="Garet"/>
                <a:cs typeface="Garet"/>
                <a:sym typeface="Garet"/>
              </a:rPr>
              <a:t>state the beneficiary </a:t>
            </a:r>
            <a:r>
              <a:rPr lang="en-US" sz="1900" dirty="0">
                <a:solidFill>
                  <a:srgbClr val="FFFFFF"/>
                </a:solidFill>
                <a:latin typeface="Garet"/>
                <a:ea typeface="Garet"/>
                <a:cs typeface="Garet"/>
                <a:sym typeface="Garet"/>
              </a:rPr>
              <a:t>(the targeted charity).</a:t>
            </a:r>
          </a:p>
          <a:p>
            <a:pPr algn="l">
              <a:lnSpc>
                <a:spcPct val="150000"/>
              </a:lnSpc>
            </a:pPr>
            <a:r>
              <a:rPr lang="en-US" sz="1900" dirty="0">
                <a:solidFill>
                  <a:srgbClr val="FFFFFF"/>
                </a:solidFill>
                <a:latin typeface="Garet"/>
                <a:ea typeface="Garet"/>
                <a:cs typeface="Garet"/>
                <a:sym typeface="Garet"/>
              </a:rPr>
              <a:t>SU funding </a:t>
            </a:r>
            <a:r>
              <a:rPr lang="en-US" sz="1900" dirty="0">
                <a:solidFill>
                  <a:srgbClr val="1A3668"/>
                </a:solidFill>
                <a:highlight>
                  <a:srgbClr val="FBDF05"/>
                </a:highlight>
                <a:latin typeface="Garet"/>
                <a:ea typeface="Garet"/>
                <a:cs typeface="Garet"/>
                <a:sym typeface="Garet"/>
              </a:rPr>
              <a:t>cannot be transferred </a:t>
            </a:r>
            <a:r>
              <a:rPr lang="en-US" sz="1900" dirty="0">
                <a:solidFill>
                  <a:srgbClr val="FFFFFF"/>
                </a:solidFill>
                <a:latin typeface="Garet"/>
                <a:ea typeface="Garet"/>
                <a:cs typeface="Garet"/>
                <a:sym typeface="Garet"/>
              </a:rPr>
              <a:t>to other charities.</a:t>
            </a:r>
          </a:p>
          <a:p>
            <a:pPr algn="l">
              <a:lnSpc>
                <a:spcPct val="150000"/>
              </a:lnSpc>
            </a:pPr>
            <a:r>
              <a:rPr lang="en-US" sz="1900" dirty="0">
                <a:solidFill>
                  <a:srgbClr val="FFFFFF"/>
                </a:solidFill>
                <a:latin typeface="Garet"/>
                <a:ea typeface="Garet"/>
                <a:cs typeface="Garet"/>
                <a:sym typeface="Garet"/>
              </a:rPr>
              <a:t>SU’s and students shouldn’t </a:t>
            </a:r>
            <a:r>
              <a:rPr lang="en-US" sz="1900" dirty="0">
                <a:solidFill>
                  <a:srgbClr val="1A3668"/>
                </a:solidFill>
                <a:highlight>
                  <a:srgbClr val="FBDF05"/>
                </a:highlight>
                <a:latin typeface="Garet"/>
                <a:ea typeface="Garet"/>
                <a:cs typeface="Garet"/>
                <a:sym typeface="Garet"/>
              </a:rPr>
              <a:t>underwrite RAG/fundraising losses</a:t>
            </a:r>
            <a:r>
              <a:rPr lang="en-US" sz="1900" dirty="0">
                <a:solidFill>
                  <a:srgbClr val="FFFFFF"/>
                </a:solidFill>
                <a:latin typeface="Garet"/>
                <a:ea typeface="Garet"/>
                <a:cs typeface="Garet"/>
                <a:sym typeface="Garet"/>
              </a:rPr>
              <a:t>.</a:t>
            </a:r>
          </a:p>
          <a:p>
            <a:pPr algn="l">
              <a:lnSpc>
                <a:spcPct val="150000"/>
              </a:lnSpc>
            </a:pPr>
            <a:r>
              <a:rPr lang="en-US" sz="1900" dirty="0">
                <a:solidFill>
                  <a:srgbClr val="FFFFFF"/>
                </a:solidFill>
                <a:latin typeface="Garet"/>
                <a:ea typeface="Garet"/>
                <a:cs typeface="Garet"/>
                <a:sym typeface="Garet"/>
              </a:rPr>
              <a:t>Clubs and societies cannot use </a:t>
            </a:r>
            <a:r>
              <a:rPr lang="en-US" sz="1900" dirty="0">
                <a:solidFill>
                  <a:srgbClr val="1A3668"/>
                </a:solidFill>
                <a:highlight>
                  <a:srgbClr val="FBDF05"/>
                </a:highlight>
                <a:latin typeface="Garet"/>
                <a:ea typeface="Garet"/>
                <a:cs typeface="Garet"/>
                <a:sym typeface="Garet"/>
              </a:rPr>
              <a:t>membership funds </a:t>
            </a:r>
            <a:r>
              <a:rPr lang="en-US" sz="1900" dirty="0">
                <a:solidFill>
                  <a:srgbClr val="FFFFFF"/>
                </a:solidFill>
                <a:latin typeface="Garet"/>
                <a:ea typeface="Garet"/>
                <a:cs typeface="Garet"/>
                <a:sym typeface="Garet"/>
              </a:rPr>
              <a:t>and leftover monies to </a:t>
            </a:r>
            <a:r>
              <a:rPr lang="en-US" sz="1900" dirty="0">
                <a:solidFill>
                  <a:srgbClr val="1A3668"/>
                </a:solidFill>
                <a:highlight>
                  <a:srgbClr val="FBDF05"/>
                </a:highlight>
                <a:latin typeface="Garet"/>
                <a:ea typeface="Garet"/>
                <a:cs typeface="Garet"/>
                <a:sym typeface="Garet"/>
              </a:rPr>
              <a:t>donate to external charities.</a:t>
            </a:r>
          </a:p>
          <a:p>
            <a:pPr algn="l">
              <a:lnSpc>
                <a:spcPct val="150000"/>
              </a:lnSpc>
            </a:pPr>
            <a:endParaRPr lang="en-US" sz="1900" dirty="0">
              <a:solidFill>
                <a:srgbClr val="1A3668"/>
              </a:solidFill>
              <a:highlight>
                <a:srgbClr val="FBDF05"/>
              </a:highlight>
              <a:latin typeface="Garet"/>
              <a:ea typeface="Garet"/>
              <a:cs typeface="Garet"/>
              <a:sym typeface="Garet"/>
            </a:endParaRPr>
          </a:p>
          <a:p>
            <a:pPr algn="l">
              <a:lnSpc>
                <a:spcPct val="150000"/>
              </a:lnSpc>
            </a:pPr>
            <a:r>
              <a:rPr lang="en-US" b="1" dirty="0">
                <a:solidFill>
                  <a:srgbClr val="FBDF05"/>
                </a:solidFill>
                <a:latin typeface="Garet"/>
                <a:ea typeface="Garet"/>
                <a:cs typeface="Garet"/>
                <a:sym typeface="Garet"/>
              </a:rPr>
              <a:t>We will go more in-depth in my next session: </a:t>
            </a:r>
            <a:r>
              <a:rPr lang="en-US" b="1" u="sng" dirty="0">
                <a:solidFill>
                  <a:srgbClr val="FBDF05"/>
                </a:solidFill>
                <a:latin typeface="Garet"/>
                <a:ea typeface="Garet"/>
                <a:cs typeface="Garet"/>
                <a:sym typeface="Garet"/>
              </a:rPr>
              <a:t>Planning Activities and Fundraising </a:t>
            </a:r>
          </a:p>
          <a:p>
            <a:pPr algn="l">
              <a:lnSpc>
                <a:spcPts val="2660"/>
              </a:lnSpc>
            </a:pPr>
            <a:endParaRPr lang="en-US" sz="1900" dirty="0">
              <a:solidFill>
                <a:schemeClr val="bg1"/>
              </a:solidFill>
              <a:latin typeface="Garet"/>
              <a:ea typeface="Garet"/>
              <a:cs typeface="Garet"/>
              <a:sym typeface="Garet"/>
            </a:endParaRPr>
          </a:p>
        </p:txBody>
      </p:sp>
      <p:sp>
        <p:nvSpPr>
          <p:cNvPr id="19" name="Freeform 33">
            <a:extLst>
              <a:ext uri="{FF2B5EF4-FFF2-40B4-BE49-F238E27FC236}">
                <a16:creationId xmlns:a16="http://schemas.microsoft.com/office/drawing/2014/main" id="{C4F7C26E-6431-0049-936B-02AD5AAD6BAE}"/>
              </a:ext>
            </a:extLst>
          </p:cNvPr>
          <p:cNvSpPr/>
          <p:nvPr/>
        </p:nvSpPr>
        <p:spPr>
          <a:xfrm flipH="1">
            <a:off x="818747" y="2605833"/>
            <a:ext cx="268028" cy="249997"/>
          </a:xfrm>
          <a:custGeom>
            <a:avLst/>
            <a:gdLst/>
            <a:ahLst/>
            <a:cxnLst/>
            <a:rect l="l" t="t" r="r" b="b"/>
            <a:pathLst>
              <a:path w="268028" h="249997">
                <a:moveTo>
                  <a:pt x="268028" y="0"/>
                </a:moveTo>
                <a:lnTo>
                  <a:pt x="0" y="0"/>
                </a:lnTo>
                <a:lnTo>
                  <a:pt x="0" y="249998"/>
                </a:lnTo>
                <a:lnTo>
                  <a:pt x="268028" y="249998"/>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Freeform 35">
            <a:extLst>
              <a:ext uri="{FF2B5EF4-FFF2-40B4-BE49-F238E27FC236}">
                <a16:creationId xmlns:a16="http://schemas.microsoft.com/office/drawing/2014/main" id="{E9285FA7-F6BE-4197-1739-895509D9B69C}"/>
              </a:ext>
            </a:extLst>
          </p:cNvPr>
          <p:cNvSpPr/>
          <p:nvPr/>
        </p:nvSpPr>
        <p:spPr>
          <a:xfrm flipH="1">
            <a:off x="833844" y="3019992"/>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2" name="Freeform 35">
            <a:extLst>
              <a:ext uri="{FF2B5EF4-FFF2-40B4-BE49-F238E27FC236}">
                <a16:creationId xmlns:a16="http://schemas.microsoft.com/office/drawing/2014/main" id="{E4494E08-1466-231D-131E-638D12275C6C}"/>
              </a:ext>
            </a:extLst>
          </p:cNvPr>
          <p:cNvSpPr/>
          <p:nvPr/>
        </p:nvSpPr>
        <p:spPr>
          <a:xfrm flipH="1">
            <a:off x="840313" y="3889071"/>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3" name="Freeform 35">
            <a:extLst>
              <a:ext uri="{FF2B5EF4-FFF2-40B4-BE49-F238E27FC236}">
                <a16:creationId xmlns:a16="http://schemas.microsoft.com/office/drawing/2014/main" id="{25E3572E-8F81-FF10-25CB-FA158A774FF5}"/>
              </a:ext>
            </a:extLst>
          </p:cNvPr>
          <p:cNvSpPr/>
          <p:nvPr/>
        </p:nvSpPr>
        <p:spPr>
          <a:xfrm flipH="1">
            <a:off x="860403" y="4319749"/>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4" name="Freeform 35">
            <a:extLst>
              <a:ext uri="{FF2B5EF4-FFF2-40B4-BE49-F238E27FC236}">
                <a16:creationId xmlns:a16="http://schemas.microsoft.com/office/drawing/2014/main" id="{EC675A2F-B070-F002-7CBE-1EB4D051C5C5}"/>
              </a:ext>
            </a:extLst>
          </p:cNvPr>
          <p:cNvSpPr/>
          <p:nvPr/>
        </p:nvSpPr>
        <p:spPr>
          <a:xfrm flipH="1">
            <a:off x="860403" y="4758150"/>
            <a:ext cx="268028" cy="249997"/>
          </a:xfrm>
          <a:custGeom>
            <a:avLst/>
            <a:gdLst/>
            <a:ahLst/>
            <a:cxnLst/>
            <a:rect l="l" t="t" r="r" b="b"/>
            <a:pathLst>
              <a:path w="268028" h="249997">
                <a:moveTo>
                  <a:pt x="268028" y="0"/>
                </a:moveTo>
                <a:lnTo>
                  <a:pt x="0" y="0"/>
                </a:lnTo>
                <a:lnTo>
                  <a:pt x="0" y="249997"/>
                </a:lnTo>
                <a:lnTo>
                  <a:pt x="268028" y="249997"/>
                </a:lnTo>
                <a:lnTo>
                  <a:pt x="26802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Tree>
    <p:extLst>
      <p:ext uri="{BB962C8B-B14F-4D97-AF65-F5344CB8AC3E}">
        <p14:creationId xmlns:p14="http://schemas.microsoft.com/office/powerpoint/2010/main" val="391028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3F710-DF9A-7389-F9B7-60C40B51D6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37B8AC-9479-69E4-0C89-BB93CF6D6FE4}"/>
              </a:ext>
            </a:extLst>
          </p:cNvPr>
          <p:cNvSpPr/>
          <p:nvPr/>
        </p:nvSpPr>
        <p:spPr>
          <a:xfrm>
            <a:off x="489289" y="0"/>
            <a:ext cx="10917117"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5DE0BB0F-4E62-2682-A622-B5BD622B1A49}"/>
              </a:ext>
            </a:extLst>
          </p:cNvPr>
          <p:cNvGrpSpPr/>
          <p:nvPr/>
        </p:nvGrpSpPr>
        <p:grpSpPr>
          <a:xfrm>
            <a:off x="10438435" y="0"/>
            <a:ext cx="1757360" cy="6858000"/>
            <a:chOff x="6152233" y="0"/>
            <a:chExt cx="6039767" cy="6858000"/>
          </a:xfrm>
        </p:grpSpPr>
        <p:sp>
          <p:nvSpPr>
            <p:cNvPr id="7" name="Rectangle 6">
              <a:extLst>
                <a:ext uri="{FF2B5EF4-FFF2-40B4-BE49-F238E27FC236}">
                  <a16:creationId xmlns:a16="http://schemas.microsoft.com/office/drawing/2014/main" id="{2B2F7F2E-136C-7464-9A25-C1796DD95D7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A1CED0D3-7EA7-6F17-9CB4-F509483D2833}"/>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7710DCC1-0585-E9F4-5D6B-D72178B836A2}"/>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EE525BE-48E3-6BD1-EC12-EFFF8574ACA0}"/>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548400C-A76C-7E6B-B275-A6FA6C5D3D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159FCADC-FBEC-C8B1-CE34-0A84298B9ECC}"/>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E26D2110-3FE0-F958-5B95-EFF57FED319D}"/>
              </a:ext>
            </a:extLst>
          </p:cNvPr>
          <p:cNvSpPr txBox="1"/>
          <p:nvPr/>
        </p:nvSpPr>
        <p:spPr>
          <a:xfrm>
            <a:off x="647202" y="19020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mn-lt"/>
                <a:cs typeface="+mn-lt"/>
              </a:rPr>
              <a:t>Scenario</a:t>
            </a:r>
            <a:endParaRPr lang="en-US" dirty="0"/>
          </a:p>
        </p:txBody>
      </p:sp>
      <p:pic>
        <p:nvPicPr>
          <p:cNvPr id="15" name="Picture 14" descr="A blue and white sign with white letters&#10;&#10;Description automatically generated">
            <a:extLst>
              <a:ext uri="{FF2B5EF4-FFF2-40B4-BE49-F238E27FC236}">
                <a16:creationId xmlns:a16="http://schemas.microsoft.com/office/drawing/2014/main" id="{FCA505EA-CB7F-89F3-8363-3501BE000A4D}"/>
              </a:ext>
            </a:extLst>
          </p:cNvPr>
          <p:cNvPicPr>
            <a:picLocks noChangeAspect="1"/>
          </p:cNvPicPr>
          <p:nvPr/>
        </p:nvPicPr>
        <p:blipFill>
          <a:blip r:embed="rId4"/>
          <a:stretch>
            <a:fillRect/>
          </a:stretch>
        </p:blipFill>
        <p:spPr>
          <a:xfrm>
            <a:off x="10709822" y="6177913"/>
            <a:ext cx="1296264" cy="406505"/>
          </a:xfrm>
          <a:prstGeom prst="rect">
            <a:avLst/>
          </a:prstGeom>
        </p:spPr>
      </p:pic>
      <p:sp>
        <p:nvSpPr>
          <p:cNvPr id="26" name="TextBox 5">
            <a:extLst>
              <a:ext uri="{FF2B5EF4-FFF2-40B4-BE49-F238E27FC236}">
                <a16:creationId xmlns:a16="http://schemas.microsoft.com/office/drawing/2014/main" id="{E8312C60-D570-DA6C-D174-86FF75C3122F}"/>
              </a:ext>
            </a:extLst>
          </p:cNvPr>
          <p:cNvSpPr txBox="1"/>
          <p:nvPr/>
        </p:nvSpPr>
        <p:spPr>
          <a:xfrm>
            <a:off x="640133" y="823253"/>
            <a:ext cx="10026089" cy="5959910"/>
          </a:xfrm>
          <a:prstGeom prst="rect">
            <a:avLst/>
          </a:prstGeom>
        </p:spPr>
        <p:txBody>
          <a:bodyPr lIns="254000" tIns="254000" rIns="254000" bIns="254000" rtlCol="0" anchor="t"/>
          <a:lstStyle/>
          <a:p>
            <a:pPr algn="l">
              <a:lnSpc>
                <a:spcPts val="3359"/>
              </a:lnSpc>
            </a:pPr>
            <a:r>
              <a:rPr lang="en-US" sz="2399" b="1" dirty="0">
                <a:solidFill>
                  <a:srgbClr val="193768"/>
                </a:solidFill>
                <a:latin typeface="Disket Mono"/>
                <a:ea typeface="Disket Mono"/>
                <a:cs typeface="Disket Mono"/>
                <a:sym typeface="Disket Mono"/>
              </a:rPr>
              <a:t>In groups of 4 discuss the scenario and questions below…</a:t>
            </a:r>
          </a:p>
          <a:p>
            <a:pPr algn="l">
              <a:lnSpc>
                <a:spcPts val="3359"/>
              </a:lnSpc>
            </a:pPr>
            <a:endParaRPr lang="en-US" sz="2399" dirty="0">
              <a:solidFill>
                <a:srgbClr val="193768"/>
              </a:solidFill>
              <a:latin typeface="Disket Mono"/>
              <a:ea typeface="Disket Mono"/>
              <a:cs typeface="Disket Mono"/>
              <a:sym typeface="Disket Mono"/>
            </a:endParaRPr>
          </a:p>
          <a:p>
            <a:pPr algn="l">
              <a:lnSpc>
                <a:spcPts val="3359"/>
              </a:lnSpc>
            </a:pPr>
            <a:r>
              <a:rPr lang="en-US" sz="2399" dirty="0">
                <a:solidFill>
                  <a:srgbClr val="193768"/>
                </a:solidFill>
                <a:latin typeface="Disket Mono"/>
                <a:ea typeface="Disket Mono"/>
                <a:cs typeface="Disket Mono"/>
                <a:sym typeface="Disket Mono"/>
              </a:rPr>
              <a:t>The fashion society </a:t>
            </a:r>
            <a:r>
              <a:rPr lang="en-US" sz="2399" dirty="0" err="1">
                <a:solidFill>
                  <a:srgbClr val="193768"/>
                </a:solidFill>
                <a:latin typeface="Disket Mono"/>
                <a:ea typeface="Disket Mono"/>
                <a:cs typeface="Disket Mono"/>
                <a:sym typeface="Disket Mono"/>
              </a:rPr>
              <a:t>organises</a:t>
            </a:r>
            <a:r>
              <a:rPr lang="en-US" sz="2399" dirty="0">
                <a:solidFill>
                  <a:srgbClr val="193768"/>
                </a:solidFill>
                <a:latin typeface="Disket Mono"/>
                <a:ea typeface="Disket Mono"/>
                <a:cs typeface="Disket Mono"/>
                <a:sym typeface="Disket Mono"/>
              </a:rPr>
              <a:t> a clothes swap event where students bring items to swap. There’s also an option to make a donation to buy items.</a:t>
            </a:r>
          </a:p>
          <a:p>
            <a:pPr algn="l">
              <a:lnSpc>
                <a:spcPts val="3359"/>
              </a:lnSpc>
            </a:pPr>
            <a:r>
              <a:rPr lang="en-US" sz="2399" dirty="0">
                <a:solidFill>
                  <a:srgbClr val="193768"/>
                </a:solidFill>
                <a:latin typeface="Disket Mono"/>
                <a:ea typeface="Disket Mono"/>
                <a:cs typeface="Disket Mono"/>
                <a:sym typeface="Disket Mono"/>
              </a:rPr>
              <a:t>The event is popular and the society makes a £350 profit.</a:t>
            </a:r>
          </a:p>
          <a:p>
            <a:pPr algn="l">
              <a:lnSpc>
                <a:spcPts val="3359"/>
              </a:lnSpc>
            </a:pPr>
            <a:r>
              <a:rPr lang="en-US" sz="2399" dirty="0">
                <a:solidFill>
                  <a:srgbClr val="193768"/>
                </a:solidFill>
                <a:latin typeface="Disket Mono"/>
                <a:ea typeface="Disket Mono"/>
                <a:cs typeface="Disket Mono"/>
                <a:sym typeface="Disket Mono"/>
              </a:rPr>
              <a:t>The committee decided at their meeting after the event to donate £300 of the profit to the local homeless charity.</a:t>
            </a:r>
          </a:p>
          <a:p>
            <a:pPr algn="l">
              <a:lnSpc>
                <a:spcPts val="3359"/>
              </a:lnSpc>
            </a:pPr>
            <a:endParaRPr lang="en-US" sz="2399" dirty="0">
              <a:solidFill>
                <a:srgbClr val="193768"/>
              </a:solidFill>
              <a:latin typeface="Disket Mono"/>
              <a:ea typeface="Disket Mono"/>
              <a:cs typeface="Disket Mono"/>
              <a:sym typeface="Disket Mono"/>
            </a:endParaRPr>
          </a:p>
          <a:p>
            <a:pPr lvl="1">
              <a:lnSpc>
                <a:spcPct val="150000"/>
              </a:lnSpc>
            </a:pPr>
            <a:r>
              <a:rPr lang="en-US" sz="2399" dirty="0">
                <a:solidFill>
                  <a:srgbClr val="193768"/>
                </a:solidFill>
                <a:latin typeface="Disket Mono"/>
                <a:ea typeface="Disket Mono"/>
                <a:cs typeface="Disket Mono"/>
                <a:sym typeface="Disket Mono"/>
              </a:rPr>
              <a:t>     </a:t>
            </a:r>
            <a:r>
              <a:rPr lang="en-US" sz="2399" b="1" dirty="0">
                <a:solidFill>
                  <a:srgbClr val="193768"/>
                </a:solidFill>
                <a:latin typeface="Disket Mono"/>
                <a:ea typeface="Disket Mono"/>
                <a:cs typeface="Disket Mono"/>
                <a:sym typeface="Disket Mono"/>
              </a:rPr>
              <a:t>How does it contravene ‘ultra vires’?</a:t>
            </a:r>
          </a:p>
          <a:p>
            <a:pPr lvl="2">
              <a:lnSpc>
                <a:spcPct val="150000"/>
              </a:lnSpc>
            </a:pPr>
            <a:r>
              <a:rPr lang="en-US" sz="2399" b="1" dirty="0">
                <a:solidFill>
                  <a:srgbClr val="193768"/>
                </a:solidFill>
                <a:latin typeface="Disket Mono"/>
                <a:ea typeface="Disket Mono"/>
                <a:cs typeface="Disket Mono"/>
                <a:sym typeface="Disket Mono"/>
              </a:rPr>
              <a:t>What improvements can you make to make it acceptable considering UV?</a:t>
            </a:r>
          </a:p>
        </p:txBody>
      </p:sp>
      <p:pic>
        <p:nvPicPr>
          <p:cNvPr id="28" name="Picture 28">
            <a:extLst>
              <a:ext uri="{FF2B5EF4-FFF2-40B4-BE49-F238E27FC236}">
                <a16:creationId xmlns:a16="http://schemas.microsoft.com/office/drawing/2014/main" id="{4701A987-B0F8-8FCB-153C-FF21A4B7304C}"/>
              </a:ext>
            </a:extLst>
          </p:cNvPr>
          <p:cNvPicPr>
            <a:picLocks noChangeAspect="1"/>
          </p:cNvPicPr>
          <p:nvPr/>
        </p:nvPicPr>
        <p:blipFill>
          <a:blip r:embed="rId5"/>
          <a:srcRect/>
          <a:stretch>
            <a:fillRect/>
          </a:stretch>
        </p:blipFill>
        <p:spPr>
          <a:xfrm>
            <a:off x="1316808" y="4559814"/>
            <a:ext cx="313210" cy="408606"/>
          </a:xfrm>
          <a:prstGeom prst="rect">
            <a:avLst/>
          </a:prstGeom>
        </p:spPr>
      </p:pic>
      <p:pic>
        <p:nvPicPr>
          <p:cNvPr id="29" name="Picture 28">
            <a:extLst>
              <a:ext uri="{FF2B5EF4-FFF2-40B4-BE49-F238E27FC236}">
                <a16:creationId xmlns:a16="http://schemas.microsoft.com/office/drawing/2014/main" id="{1D7E9144-816F-1C55-C7F0-F483554AD1C4}"/>
              </a:ext>
            </a:extLst>
          </p:cNvPr>
          <p:cNvPicPr>
            <a:picLocks noChangeAspect="1"/>
          </p:cNvPicPr>
          <p:nvPr/>
        </p:nvPicPr>
        <p:blipFill>
          <a:blip r:embed="rId5"/>
          <a:srcRect/>
          <a:stretch>
            <a:fillRect/>
          </a:stretch>
        </p:blipFill>
        <p:spPr>
          <a:xfrm>
            <a:off x="1328014" y="5136213"/>
            <a:ext cx="313210" cy="408606"/>
          </a:xfrm>
          <a:prstGeom prst="rect">
            <a:avLst/>
          </a:prstGeom>
        </p:spPr>
      </p:pic>
      <p:sp>
        <p:nvSpPr>
          <p:cNvPr id="30" name="TextBox 29">
            <a:extLst>
              <a:ext uri="{FF2B5EF4-FFF2-40B4-BE49-F238E27FC236}">
                <a16:creationId xmlns:a16="http://schemas.microsoft.com/office/drawing/2014/main" id="{A01F9FA5-F374-8FDD-7513-BC4E0E10B03E}"/>
              </a:ext>
            </a:extLst>
          </p:cNvPr>
          <p:cNvSpPr txBox="1"/>
          <p:nvPr/>
        </p:nvSpPr>
        <p:spPr>
          <a:xfrm>
            <a:off x="8570554" y="168375"/>
            <a:ext cx="17269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193768"/>
                </a:solidFill>
              </a:rPr>
              <a:t>10 mins</a:t>
            </a:r>
          </a:p>
        </p:txBody>
      </p:sp>
    </p:spTree>
    <p:extLst>
      <p:ext uri="{BB962C8B-B14F-4D97-AF65-F5344CB8AC3E}">
        <p14:creationId xmlns:p14="http://schemas.microsoft.com/office/powerpoint/2010/main" val="2661857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B20B-4125-9156-29F7-98E9F8F746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3370AF-C302-715E-D365-B05FDBE5D109}"/>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712D37A-B7F6-C5E3-DDA6-FE69AF0CC552}"/>
              </a:ext>
            </a:extLst>
          </p:cNvPr>
          <p:cNvGrpSpPr/>
          <p:nvPr/>
        </p:nvGrpSpPr>
        <p:grpSpPr>
          <a:xfrm>
            <a:off x="9843911" y="0"/>
            <a:ext cx="2351884" cy="6858000"/>
            <a:chOff x="6152233" y="0"/>
            <a:chExt cx="6039767" cy="6858000"/>
          </a:xfrm>
        </p:grpSpPr>
        <p:sp>
          <p:nvSpPr>
            <p:cNvPr id="7" name="Rectangle 6">
              <a:extLst>
                <a:ext uri="{FF2B5EF4-FFF2-40B4-BE49-F238E27FC236}">
                  <a16:creationId xmlns:a16="http://schemas.microsoft.com/office/drawing/2014/main" id="{7B3FB07A-65FE-8B48-C3B5-40F4E0D67D1F}"/>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6705B31E-BEC5-4E53-89C0-7FB131791FC3}"/>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A998D54-B462-EF56-A72A-8759BA18B480}"/>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3CF746A6-9C8B-71A1-8D71-415628C8B2EF}"/>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6872C14-5B60-3177-20D0-662F3C732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EC0D9122-1847-2B49-0608-6E8195D3834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7630969B-C454-F453-A086-46B49ADF0FD5}"/>
              </a:ext>
            </a:extLst>
          </p:cNvPr>
          <p:cNvSpPr txBox="1"/>
          <p:nvPr/>
        </p:nvSpPr>
        <p:spPr>
          <a:xfrm>
            <a:off x="647202" y="305224"/>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dirty="0">
                <a:solidFill>
                  <a:srgbClr val="002060"/>
                </a:solidFill>
                <a:ea typeface="Calibri"/>
                <a:cs typeface="Calibri"/>
              </a:rPr>
              <a:t>Steps to keep fundraising legal</a:t>
            </a:r>
          </a:p>
        </p:txBody>
      </p:sp>
      <p:sp>
        <p:nvSpPr>
          <p:cNvPr id="6" name="TextBox 5">
            <a:extLst>
              <a:ext uri="{FF2B5EF4-FFF2-40B4-BE49-F238E27FC236}">
                <a16:creationId xmlns:a16="http://schemas.microsoft.com/office/drawing/2014/main" id="{98DCE23F-3C14-44AB-CE17-4B050C825A4C}"/>
              </a:ext>
            </a:extLst>
          </p:cNvPr>
          <p:cNvSpPr txBox="1"/>
          <p:nvPr/>
        </p:nvSpPr>
        <p:spPr>
          <a:xfrm>
            <a:off x="647202" y="1433352"/>
            <a:ext cx="943976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GB" sz="2400" dirty="0">
                <a:solidFill>
                  <a:srgbClr val="002060"/>
                </a:solidFill>
                <a:latin typeface="Calibri"/>
                <a:ea typeface="+mn-lt"/>
                <a:cs typeface="Calibri"/>
              </a:rPr>
              <a:t>Name the charity you're fundraising for at the start</a:t>
            </a:r>
            <a:endParaRPr lang="en-US">
              <a:ea typeface="Calibri" panose="020F0502020204030204"/>
              <a:cs typeface="Calibri" panose="020F0502020204030204"/>
            </a:endParaRPr>
          </a:p>
          <a:p>
            <a:pPr marL="342900" indent="-342900">
              <a:buFont typeface="Wingdings,Sans-Serif"/>
              <a:buChar char="ü"/>
            </a:pPr>
            <a:r>
              <a:rPr lang="en-GB" sz="2400" dirty="0">
                <a:solidFill>
                  <a:srgbClr val="002060"/>
                </a:solidFill>
                <a:latin typeface="Calibri"/>
                <a:ea typeface="+mn-lt"/>
                <a:cs typeface="Calibri"/>
              </a:rPr>
              <a:t>Advertise on tickets AND event page/social media who you are fundraising for</a:t>
            </a:r>
            <a:endParaRPr lang="en-US" sz="2400" dirty="0">
              <a:solidFill>
                <a:srgbClr val="000000"/>
              </a:solidFill>
              <a:latin typeface="Calibri"/>
              <a:ea typeface="+mn-lt"/>
              <a:cs typeface="Calibri"/>
            </a:endParaRPr>
          </a:p>
          <a:p>
            <a:pPr marL="342900" indent="-342900">
              <a:buFont typeface="Wingdings"/>
              <a:buChar char="ü"/>
            </a:pPr>
            <a:r>
              <a:rPr lang="en-GB" sz="2400" dirty="0">
                <a:solidFill>
                  <a:srgbClr val="002060"/>
                </a:solidFill>
                <a:latin typeface="Calibri"/>
                <a:ea typeface="+mn-lt"/>
                <a:cs typeface="Calibri"/>
              </a:rPr>
              <a:t>If donating ticket money – name the portion you will be donating when advertising the event (£5 from ticket income, 10% of all profit from event etc)</a:t>
            </a:r>
          </a:p>
          <a:p>
            <a:pPr marL="342900" indent="-342900">
              <a:buFont typeface="Wingdings"/>
              <a:buChar char="ü"/>
            </a:pPr>
            <a:r>
              <a:rPr lang="en-GB" sz="2400" dirty="0">
                <a:solidFill>
                  <a:srgbClr val="002060"/>
                </a:solidFill>
                <a:latin typeface="Calibri"/>
                <a:ea typeface="+mn-lt"/>
                <a:cs typeface="Calibri"/>
              </a:rPr>
              <a:t>If donating event funds to multiple charities</a:t>
            </a:r>
          </a:p>
          <a:p>
            <a:pPr marL="800100" lvl="1" indent="-342900">
              <a:buFont typeface="Courier New"/>
              <a:buChar char="o"/>
            </a:pPr>
            <a:r>
              <a:rPr lang="en-GB" sz="2400" dirty="0">
                <a:solidFill>
                  <a:srgbClr val="002060"/>
                </a:solidFill>
                <a:latin typeface="Calibri"/>
                <a:ea typeface="+mn-lt"/>
                <a:cs typeface="Calibri"/>
              </a:rPr>
              <a:t>Name charities and portions of funds donating when advertising/fundraising.</a:t>
            </a:r>
          </a:p>
          <a:p>
            <a:pPr marL="342900" indent="-342900">
              <a:buFont typeface="Wingdings"/>
              <a:buChar char="ü"/>
            </a:pPr>
            <a:r>
              <a:rPr lang="en-GB" sz="2400" dirty="0">
                <a:solidFill>
                  <a:srgbClr val="002060"/>
                </a:solidFill>
                <a:latin typeface="Calibri"/>
                <a:ea typeface="+mn-lt"/>
                <a:cs typeface="Calibri"/>
              </a:rPr>
              <a:t>Don't donate to political charities</a:t>
            </a:r>
          </a:p>
          <a:p>
            <a:pPr marL="342900" indent="-342900">
              <a:buFont typeface="Wingdings"/>
              <a:buChar char="ü"/>
            </a:pPr>
            <a:r>
              <a:rPr lang="en-GB" sz="2400" dirty="0">
                <a:solidFill>
                  <a:srgbClr val="002060"/>
                </a:solidFill>
                <a:latin typeface="Calibri"/>
                <a:ea typeface="+mn-lt"/>
                <a:cs typeface="Calibri"/>
              </a:rPr>
              <a:t>Budget event so all running costs are covered by amount raised – portion or entire profit is donated.</a:t>
            </a:r>
          </a:p>
          <a:p>
            <a:pPr marL="342900" indent="-342900">
              <a:buFont typeface="Wingdings"/>
              <a:buChar char="ü"/>
            </a:pPr>
            <a:endParaRPr lang="en-GB" sz="2400" dirty="0">
              <a:solidFill>
                <a:srgbClr val="002060"/>
              </a:solidFill>
              <a:latin typeface="Calibri"/>
              <a:ea typeface="+mn-lt"/>
              <a:cs typeface="Calibri"/>
            </a:endParaRPr>
          </a:p>
        </p:txBody>
      </p:sp>
      <p:pic>
        <p:nvPicPr>
          <p:cNvPr id="15" name="Picture 14" descr="A blue and white sign with white letters&#10;&#10;Description automatically generated">
            <a:extLst>
              <a:ext uri="{FF2B5EF4-FFF2-40B4-BE49-F238E27FC236}">
                <a16:creationId xmlns:a16="http://schemas.microsoft.com/office/drawing/2014/main" id="{B75C45F6-340F-A6F7-0444-F4884630040C}"/>
              </a:ext>
            </a:extLst>
          </p:cNvPr>
          <p:cNvPicPr>
            <a:picLocks noChangeAspect="1"/>
          </p:cNvPicPr>
          <p:nvPr/>
        </p:nvPicPr>
        <p:blipFill>
          <a:blip r:embed="rId4"/>
          <a:stretch>
            <a:fillRect/>
          </a:stretch>
        </p:blipFill>
        <p:spPr>
          <a:xfrm>
            <a:off x="10086964" y="5982587"/>
            <a:ext cx="1919122" cy="601832"/>
          </a:xfrm>
          <a:prstGeom prst="rect">
            <a:avLst/>
          </a:prstGeom>
        </p:spPr>
      </p:pic>
    </p:spTree>
    <p:extLst>
      <p:ext uri="{BB962C8B-B14F-4D97-AF65-F5344CB8AC3E}">
        <p14:creationId xmlns:p14="http://schemas.microsoft.com/office/powerpoint/2010/main" val="198418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D47AD-00F3-5456-1A67-4677963D9E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1D993B-D190-0C45-3CC6-E53FFFC9088A}"/>
              </a:ext>
            </a:extLst>
          </p:cNvPr>
          <p:cNvSpPr/>
          <p:nvPr/>
        </p:nvSpPr>
        <p:spPr>
          <a:xfrm>
            <a:off x="52939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7D0D7F8-E028-5FC9-D1EF-7FC55A670B26}"/>
              </a:ext>
            </a:extLst>
          </p:cNvPr>
          <p:cNvGrpSpPr/>
          <p:nvPr/>
        </p:nvGrpSpPr>
        <p:grpSpPr>
          <a:xfrm>
            <a:off x="9910284" y="0"/>
            <a:ext cx="2285511" cy="6858000"/>
            <a:chOff x="6152233" y="0"/>
            <a:chExt cx="6039767" cy="6858000"/>
          </a:xfrm>
        </p:grpSpPr>
        <p:sp>
          <p:nvSpPr>
            <p:cNvPr id="7" name="Rectangle 6">
              <a:extLst>
                <a:ext uri="{FF2B5EF4-FFF2-40B4-BE49-F238E27FC236}">
                  <a16:creationId xmlns:a16="http://schemas.microsoft.com/office/drawing/2014/main" id="{A444749C-F5DE-DAF9-BC39-E932C7C091B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27B7D40C-AD62-65C8-C7A2-CB76F88AFEA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E282967-35B0-99DD-AC93-24DC0FFB19F2}"/>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9C3B0D65-6820-3189-E405-829B78CB974C}"/>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C03625-EA10-8C96-3D16-F73D4CA13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A537B7E-CC59-0C83-AE5C-813F40830C89}"/>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522DD731-EC4A-C725-9093-F39C83E13A5F}"/>
              </a:ext>
            </a:extLst>
          </p:cNvPr>
          <p:cNvSpPr txBox="1"/>
          <p:nvPr/>
        </p:nvSpPr>
        <p:spPr>
          <a:xfrm>
            <a:off x="965434" y="220154"/>
            <a:ext cx="92762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002060"/>
                </a:solidFill>
                <a:ea typeface="Calibri"/>
                <a:cs typeface="Calibri"/>
              </a:rPr>
              <a:t>Where to find the forms</a:t>
            </a:r>
          </a:p>
        </p:txBody>
      </p:sp>
      <p:pic>
        <p:nvPicPr>
          <p:cNvPr id="15" name="Picture 14" descr="A blue and white sign with white letters&#10;&#10;Description automatically generated">
            <a:extLst>
              <a:ext uri="{FF2B5EF4-FFF2-40B4-BE49-F238E27FC236}">
                <a16:creationId xmlns:a16="http://schemas.microsoft.com/office/drawing/2014/main" id="{D9B81945-A85C-3392-7344-F3F1AF9920D5}"/>
              </a:ext>
            </a:extLst>
          </p:cNvPr>
          <p:cNvPicPr>
            <a:picLocks noChangeAspect="1"/>
          </p:cNvPicPr>
          <p:nvPr/>
        </p:nvPicPr>
        <p:blipFill>
          <a:blip r:embed="rId4"/>
          <a:stretch>
            <a:fillRect/>
          </a:stretch>
        </p:blipFill>
        <p:spPr>
          <a:xfrm>
            <a:off x="10522468" y="6102378"/>
            <a:ext cx="1324685" cy="415418"/>
          </a:xfrm>
          <a:prstGeom prst="rect">
            <a:avLst/>
          </a:prstGeom>
        </p:spPr>
      </p:pic>
      <p:pic>
        <p:nvPicPr>
          <p:cNvPr id="3" name="Picture 2">
            <a:extLst>
              <a:ext uri="{FF2B5EF4-FFF2-40B4-BE49-F238E27FC236}">
                <a16:creationId xmlns:a16="http://schemas.microsoft.com/office/drawing/2014/main" id="{CAA76FF4-19F1-B7BB-A98F-9B0E2899AE0D}"/>
              </a:ext>
            </a:extLst>
          </p:cNvPr>
          <p:cNvPicPr>
            <a:picLocks noChangeAspect="1"/>
          </p:cNvPicPr>
          <p:nvPr/>
        </p:nvPicPr>
        <p:blipFill>
          <a:blip r:embed="rId5"/>
          <a:stretch>
            <a:fillRect/>
          </a:stretch>
        </p:blipFill>
        <p:spPr>
          <a:xfrm>
            <a:off x="708238" y="1148194"/>
            <a:ext cx="9202046" cy="4586479"/>
          </a:xfrm>
          <a:prstGeom prst="rect">
            <a:avLst/>
          </a:prstGeom>
        </p:spPr>
      </p:pic>
    </p:spTree>
    <p:extLst>
      <p:ext uri="{BB962C8B-B14F-4D97-AF65-F5344CB8AC3E}">
        <p14:creationId xmlns:p14="http://schemas.microsoft.com/office/powerpoint/2010/main" val="797011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162551" y="2363410"/>
            <a:ext cx="95781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u="sng" dirty="0">
                <a:solidFill>
                  <a:srgbClr val="002060"/>
                </a:solidFill>
                <a:ea typeface="Calibri"/>
                <a:cs typeface="Calibri"/>
              </a:rPr>
              <a:t>Questions?</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Tree>
    <p:extLst>
      <p:ext uri="{BB962C8B-B14F-4D97-AF65-F5344CB8AC3E}">
        <p14:creationId xmlns:p14="http://schemas.microsoft.com/office/powerpoint/2010/main" val="99618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80A2-A3E4-4554-C80C-3CF0D36615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3DE91F-F6D5-2A85-46D3-A2BD77C68308}"/>
              </a:ext>
            </a:extLst>
          </p:cNvPr>
          <p:cNvSpPr/>
          <p:nvPr/>
        </p:nvSpPr>
        <p:spPr>
          <a:xfrm>
            <a:off x="46334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5A48B96-C764-6CB1-F039-B900C1216D24}"/>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DE5232C4-A95F-1B76-CF54-7331BBAF421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894FF15-3336-A456-7271-8D6BF57F79E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9983814-2A98-F476-5FC8-137557164C2B}"/>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E29389FE-D92F-7D5D-7345-92D90663624C}"/>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B7B223B-22C4-A899-879E-9E47D9E2D4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9F2B54B-9B23-77EA-B4BA-5E27C4E3EEED}"/>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40794795-3E93-8640-3178-D07FF5787A9C}"/>
              </a:ext>
            </a:extLst>
          </p:cNvPr>
          <p:cNvSpPr txBox="1"/>
          <p:nvPr/>
        </p:nvSpPr>
        <p:spPr>
          <a:xfrm>
            <a:off x="778510" y="1248672"/>
            <a:ext cx="76586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Planning and Delivering</a:t>
            </a:r>
            <a:endParaRPr lang="en-US" sz="3200" dirty="0"/>
          </a:p>
        </p:txBody>
      </p:sp>
      <p:sp>
        <p:nvSpPr>
          <p:cNvPr id="6" name="TextBox 5">
            <a:extLst>
              <a:ext uri="{FF2B5EF4-FFF2-40B4-BE49-F238E27FC236}">
                <a16:creationId xmlns:a16="http://schemas.microsoft.com/office/drawing/2014/main" id="{DFC74D6E-1309-083A-926F-9A3953773B2B}"/>
              </a:ext>
            </a:extLst>
          </p:cNvPr>
          <p:cNvSpPr txBox="1"/>
          <p:nvPr/>
        </p:nvSpPr>
        <p:spPr>
          <a:xfrm>
            <a:off x="1728461" y="3900173"/>
            <a:ext cx="59423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latin typeface="Calibri"/>
                <a:ea typeface="+mn-lt"/>
                <a:cs typeface="Calibri"/>
              </a:rPr>
              <a:t>From training, to speakers and other activities</a:t>
            </a:r>
          </a:p>
        </p:txBody>
      </p:sp>
      <p:pic>
        <p:nvPicPr>
          <p:cNvPr id="15" name="Picture 14" descr="A blue and white sign with white letters&#10;&#10;Description automatically generated">
            <a:extLst>
              <a:ext uri="{FF2B5EF4-FFF2-40B4-BE49-F238E27FC236}">
                <a16:creationId xmlns:a16="http://schemas.microsoft.com/office/drawing/2014/main" id="{0B87EFD6-CC13-0672-20E6-6C519CF8DF03}"/>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6E199D08-6084-5098-725B-EE8DD4F8CC7D}"/>
              </a:ext>
            </a:extLst>
          </p:cNvPr>
          <p:cNvCxnSpPr/>
          <p:nvPr/>
        </p:nvCxnSpPr>
        <p:spPr>
          <a:xfrm flipV="1">
            <a:off x="1937514" y="3423250"/>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6918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2169"/>
        </a:solidFill>
        <a:effectLst/>
      </p:bgPr>
    </p:bg>
    <p:spTree>
      <p:nvGrpSpPr>
        <p:cNvPr id="1" name=""/>
        <p:cNvGrpSpPr/>
        <p:nvPr/>
      </p:nvGrpSpPr>
      <p:grpSpPr>
        <a:xfrm>
          <a:off x="0" y="0"/>
          <a:ext cx="0" cy="0"/>
          <a:chOff x="0" y="0"/>
          <a:chExt cx="0" cy="0"/>
        </a:xfrm>
      </p:grpSpPr>
      <p:sp>
        <p:nvSpPr>
          <p:cNvPr id="2" name="Freeform 2"/>
          <p:cNvSpPr/>
          <p:nvPr/>
        </p:nvSpPr>
        <p:spPr>
          <a:xfrm>
            <a:off x="685576" y="2043027"/>
            <a:ext cx="446808" cy="279255"/>
          </a:xfrm>
          <a:custGeom>
            <a:avLst/>
            <a:gdLst/>
            <a:ahLst/>
            <a:cxnLst/>
            <a:rect l="l" t="t" r="r" b="b"/>
            <a:pathLst>
              <a:path w="670212" h="418883">
                <a:moveTo>
                  <a:pt x="0" y="0"/>
                </a:moveTo>
                <a:lnTo>
                  <a:pt x="670213" y="0"/>
                </a:lnTo>
                <a:lnTo>
                  <a:pt x="670213" y="418883"/>
                </a:lnTo>
                <a:lnTo>
                  <a:pt x="0" y="418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754265" y="4943479"/>
            <a:ext cx="446808" cy="279255"/>
          </a:xfrm>
          <a:custGeom>
            <a:avLst/>
            <a:gdLst/>
            <a:ahLst/>
            <a:cxnLst/>
            <a:rect l="l" t="t" r="r" b="b"/>
            <a:pathLst>
              <a:path w="670212" h="418883">
                <a:moveTo>
                  <a:pt x="0" y="0"/>
                </a:moveTo>
                <a:lnTo>
                  <a:pt x="670212" y="0"/>
                </a:lnTo>
                <a:lnTo>
                  <a:pt x="670212" y="418883"/>
                </a:lnTo>
                <a:lnTo>
                  <a:pt x="0" y="418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1006748" y="3372827"/>
            <a:ext cx="201733" cy="819223"/>
          </a:xfrm>
          <a:custGeom>
            <a:avLst/>
            <a:gdLst/>
            <a:ahLst/>
            <a:cxnLst/>
            <a:rect l="l" t="t" r="r" b="b"/>
            <a:pathLst>
              <a:path w="302600" h="1228834">
                <a:moveTo>
                  <a:pt x="0" y="0"/>
                </a:moveTo>
                <a:lnTo>
                  <a:pt x="302600" y="0"/>
                </a:lnTo>
                <a:lnTo>
                  <a:pt x="302600" y="1228834"/>
                </a:lnTo>
                <a:lnTo>
                  <a:pt x="0" y="12288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grpSp>
        <p:nvGrpSpPr>
          <p:cNvPr id="5" name="Group 5"/>
          <p:cNvGrpSpPr/>
          <p:nvPr/>
        </p:nvGrpSpPr>
        <p:grpSpPr>
          <a:xfrm>
            <a:off x="-132977" y="0"/>
            <a:ext cx="12457953" cy="1105674"/>
            <a:chOff x="0" y="0"/>
            <a:chExt cx="6960634" cy="617773"/>
          </a:xfrm>
        </p:grpSpPr>
        <p:sp>
          <p:nvSpPr>
            <p:cNvPr id="6" name="Freeform 6"/>
            <p:cNvSpPr/>
            <p:nvPr/>
          </p:nvSpPr>
          <p:spPr>
            <a:xfrm>
              <a:off x="0" y="0"/>
              <a:ext cx="6960634" cy="617773"/>
            </a:xfrm>
            <a:custGeom>
              <a:avLst/>
              <a:gdLst/>
              <a:ahLst/>
              <a:cxnLst/>
              <a:rect l="l" t="t" r="r" b="b"/>
              <a:pathLst>
                <a:path w="6960634" h="617773">
                  <a:moveTo>
                    <a:pt x="0" y="0"/>
                  </a:moveTo>
                  <a:lnTo>
                    <a:pt x="6960634" y="0"/>
                  </a:lnTo>
                  <a:lnTo>
                    <a:pt x="6960634" y="617773"/>
                  </a:lnTo>
                  <a:lnTo>
                    <a:pt x="0" y="617773"/>
                  </a:lnTo>
                  <a:close/>
                </a:path>
              </a:pathLst>
            </a:custGeom>
            <a:solidFill>
              <a:srgbClr val="FFFFFF"/>
            </a:solidFill>
          </p:spPr>
          <p:txBody>
            <a:bodyPr/>
            <a:lstStyle/>
            <a:p>
              <a:pPr defTabSz="609630"/>
              <a:endParaRPr lang="en-GB" sz="1200">
                <a:solidFill>
                  <a:prstClr val="black"/>
                </a:solidFill>
                <a:latin typeface="Calibri"/>
              </a:endParaRPr>
            </a:p>
          </p:txBody>
        </p:sp>
        <p:sp>
          <p:nvSpPr>
            <p:cNvPr id="7" name="TextBox 7"/>
            <p:cNvSpPr txBox="1"/>
            <p:nvPr/>
          </p:nvSpPr>
          <p:spPr>
            <a:xfrm>
              <a:off x="0" y="-9525"/>
              <a:ext cx="6960634" cy="627298"/>
            </a:xfrm>
            <a:prstGeom prst="rect">
              <a:avLst/>
            </a:prstGeom>
          </p:spPr>
          <p:txBody>
            <a:bodyPr lIns="32584" tIns="32584" rIns="32584" bIns="32584" rtlCol="0" anchor="ctr"/>
            <a:lstStyle/>
            <a:p>
              <a:pPr algn="ctr" defTabSz="609630">
                <a:lnSpc>
                  <a:spcPts val="973"/>
                </a:lnSpc>
              </a:pPr>
              <a:endParaRPr sz="1200">
                <a:solidFill>
                  <a:prstClr val="black"/>
                </a:solidFill>
                <a:latin typeface="Calibri"/>
              </a:endParaRPr>
            </a:p>
          </p:txBody>
        </p:sp>
      </p:grpSp>
      <p:sp>
        <p:nvSpPr>
          <p:cNvPr id="8" name="Freeform 8"/>
          <p:cNvSpPr/>
          <p:nvPr/>
        </p:nvSpPr>
        <p:spPr>
          <a:xfrm>
            <a:off x="10272239" y="79025"/>
            <a:ext cx="1719636" cy="529778"/>
          </a:xfrm>
          <a:custGeom>
            <a:avLst/>
            <a:gdLst/>
            <a:ahLst/>
            <a:cxnLst/>
            <a:rect l="l" t="t" r="r" b="b"/>
            <a:pathLst>
              <a:path w="2579454" h="794667">
                <a:moveTo>
                  <a:pt x="0" y="0"/>
                </a:moveTo>
                <a:lnTo>
                  <a:pt x="2579454" y="0"/>
                </a:lnTo>
                <a:lnTo>
                  <a:pt x="2579454" y="794667"/>
                </a:lnTo>
                <a:lnTo>
                  <a:pt x="0" y="794667"/>
                </a:lnTo>
                <a:lnTo>
                  <a:pt x="0" y="0"/>
                </a:lnTo>
                <a:close/>
              </a:path>
            </a:pathLst>
          </a:custGeom>
          <a:blipFill>
            <a:blip r:embed="rId6"/>
            <a:stretch>
              <a:fillRect/>
            </a:stretch>
          </a:blipFill>
        </p:spPr>
        <p:txBody>
          <a:bodyPr/>
          <a:lstStyle/>
          <a:p>
            <a:pPr defTabSz="609630"/>
            <a:endParaRPr lang="en-GB" sz="1200">
              <a:solidFill>
                <a:prstClr val="black"/>
              </a:solidFill>
              <a:latin typeface="Calibri"/>
            </a:endParaRPr>
          </a:p>
        </p:txBody>
      </p:sp>
      <p:grpSp>
        <p:nvGrpSpPr>
          <p:cNvPr id="9" name="Group 9"/>
          <p:cNvGrpSpPr/>
          <p:nvPr/>
        </p:nvGrpSpPr>
        <p:grpSpPr>
          <a:xfrm>
            <a:off x="2131038" y="45293"/>
            <a:ext cx="3462952" cy="1054031"/>
            <a:chOff x="0" y="0"/>
            <a:chExt cx="1934856" cy="588919"/>
          </a:xfrm>
        </p:grpSpPr>
        <p:sp>
          <p:nvSpPr>
            <p:cNvPr id="10" name="Freeform 10"/>
            <p:cNvSpPr/>
            <p:nvPr/>
          </p:nvSpPr>
          <p:spPr>
            <a:xfrm>
              <a:off x="0" y="0"/>
              <a:ext cx="1934856" cy="588919"/>
            </a:xfrm>
            <a:custGeom>
              <a:avLst/>
              <a:gdLst/>
              <a:ahLst/>
              <a:cxnLst/>
              <a:rect l="l" t="t" r="r" b="b"/>
              <a:pathLst>
                <a:path w="1934856" h="588919">
                  <a:moveTo>
                    <a:pt x="0" y="0"/>
                  </a:moveTo>
                  <a:lnTo>
                    <a:pt x="1934856" y="0"/>
                  </a:lnTo>
                  <a:lnTo>
                    <a:pt x="1934856" y="588919"/>
                  </a:lnTo>
                  <a:lnTo>
                    <a:pt x="0" y="588919"/>
                  </a:lnTo>
                  <a:close/>
                </a:path>
              </a:pathLst>
            </a:custGeom>
            <a:solidFill>
              <a:srgbClr val="FFFFFF"/>
            </a:solidFill>
          </p:spPr>
          <p:txBody>
            <a:bodyPr/>
            <a:lstStyle/>
            <a:p>
              <a:pPr defTabSz="609630"/>
              <a:endParaRPr lang="en-GB" sz="1200">
                <a:solidFill>
                  <a:prstClr val="black"/>
                </a:solidFill>
                <a:latin typeface="Calibri"/>
              </a:endParaRPr>
            </a:p>
          </p:txBody>
        </p:sp>
        <p:sp>
          <p:nvSpPr>
            <p:cNvPr id="11" name="TextBox 11"/>
            <p:cNvSpPr txBox="1"/>
            <p:nvPr/>
          </p:nvSpPr>
          <p:spPr>
            <a:xfrm>
              <a:off x="0" y="-19050"/>
              <a:ext cx="1934856" cy="607969"/>
            </a:xfrm>
            <a:prstGeom prst="rect">
              <a:avLst/>
            </a:prstGeom>
          </p:spPr>
          <p:txBody>
            <a:bodyPr lIns="32584" tIns="32584" rIns="32584" bIns="32584" rtlCol="0" anchor="ctr"/>
            <a:lstStyle/>
            <a:p>
              <a:pPr defTabSz="609630">
                <a:lnSpc>
                  <a:spcPts val="2309"/>
                </a:lnSpc>
              </a:pPr>
              <a:r>
                <a:rPr lang="en-US" sz="1924" b="1">
                  <a:solidFill>
                    <a:srgbClr val="000000"/>
                  </a:solidFill>
                  <a:latin typeface="Poppins Bold"/>
                  <a:ea typeface="Poppins Bold"/>
                  <a:cs typeface="Poppins Bold"/>
                  <a:sym typeface="Poppins Bold"/>
                </a:rPr>
                <a:t>AGENDA</a:t>
              </a:r>
            </a:p>
            <a:p>
              <a:pPr defTabSz="609630">
                <a:lnSpc>
                  <a:spcPts val="2309"/>
                </a:lnSpc>
              </a:pPr>
              <a:r>
                <a:rPr lang="en-US" sz="1924" b="1">
                  <a:solidFill>
                    <a:srgbClr val="000000"/>
                  </a:solidFill>
                  <a:latin typeface="Poppins Bold"/>
                  <a:ea typeface="Poppins Bold"/>
                  <a:cs typeface="Poppins Bold"/>
                  <a:sym typeface="Poppins Bold"/>
                </a:rPr>
                <a:t>Monday 22nd September</a:t>
              </a:r>
            </a:p>
            <a:p>
              <a:pPr defTabSz="609630">
                <a:lnSpc>
                  <a:spcPts val="1989"/>
                </a:lnSpc>
              </a:pPr>
              <a:r>
                <a:rPr lang="en-US" sz="1657" b="1" i="1">
                  <a:solidFill>
                    <a:srgbClr val="000000"/>
                  </a:solidFill>
                  <a:latin typeface="Poppins Bold Italics"/>
                  <a:ea typeface="Poppins Bold Italics"/>
                  <a:cs typeface="Poppins Bold Italics"/>
                  <a:sym typeface="Poppins Bold Italics"/>
                </a:rPr>
                <a:t>Afternoon Sessions</a:t>
              </a:r>
            </a:p>
          </p:txBody>
        </p:sp>
      </p:grpSp>
      <p:grpSp>
        <p:nvGrpSpPr>
          <p:cNvPr id="12" name="Group 12"/>
          <p:cNvGrpSpPr/>
          <p:nvPr/>
        </p:nvGrpSpPr>
        <p:grpSpPr>
          <a:xfrm>
            <a:off x="508239" y="70748"/>
            <a:ext cx="1464513" cy="1039855"/>
            <a:chOff x="0" y="0"/>
            <a:chExt cx="2929025" cy="2079710"/>
          </a:xfrm>
        </p:grpSpPr>
        <p:grpSp>
          <p:nvGrpSpPr>
            <p:cNvPr id="13" name="Group 13"/>
            <p:cNvGrpSpPr/>
            <p:nvPr/>
          </p:nvGrpSpPr>
          <p:grpSpPr>
            <a:xfrm>
              <a:off x="0" y="0"/>
              <a:ext cx="2929025" cy="2079710"/>
              <a:chOff x="0" y="0"/>
              <a:chExt cx="465358" cy="330421"/>
            </a:xfrm>
          </p:grpSpPr>
          <p:sp>
            <p:nvSpPr>
              <p:cNvPr id="14" name="Freeform 14"/>
              <p:cNvSpPr/>
              <p:nvPr/>
            </p:nvSpPr>
            <p:spPr>
              <a:xfrm>
                <a:off x="0" y="0"/>
                <a:ext cx="465358" cy="330421"/>
              </a:xfrm>
              <a:custGeom>
                <a:avLst/>
                <a:gdLst/>
                <a:ahLst/>
                <a:cxnLst/>
                <a:rect l="l" t="t" r="r" b="b"/>
                <a:pathLst>
                  <a:path w="465358" h="330421">
                    <a:moveTo>
                      <a:pt x="0" y="0"/>
                    </a:moveTo>
                    <a:lnTo>
                      <a:pt x="465358" y="0"/>
                    </a:lnTo>
                    <a:lnTo>
                      <a:pt x="465358" y="330421"/>
                    </a:lnTo>
                    <a:lnTo>
                      <a:pt x="0" y="330421"/>
                    </a:lnTo>
                    <a:close/>
                  </a:path>
                </a:pathLst>
              </a:custGeom>
              <a:solidFill>
                <a:srgbClr val="022169"/>
              </a:solidFill>
            </p:spPr>
            <p:txBody>
              <a:bodyPr/>
              <a:lstStyle/>
              <a:p>
                <a:pPr defTabSz="609630"/>
                <a:endParaRPr lang="en-GB" sz="1200">
                  <a:solidFill>
                    <a:prstClr val="black"/>
                  </a:solidFill>
                  <a:latin typeface="Calibri"/>
                </a:endParaRPr>
              </a:p>
            </p:txBody>
          </p:sp>
          <p:sp>
            <p:nvSpPr>
              <p:cNvPr id="15" name="TextBox 15"/>
              <p:cNvSpPr txBox="1"/>
              <p:nvPr/>
            </p:nvSpPr>
            <p:spPr>
              <a:xfrm>
                <a:off x="0" y="-9525"/>
                <a:ext cx="465358" cy="339946"/>
              </a:xfrm>
              <a:prstGeom prst="rect">
                <a:avLst/>
              </a:prstGeom>
            </p:spPr>
            <p:txBody>
              <a:bodyPr lIns="32109" tIns="32109" rIns="32109" bIns="32109" rtlCol="0" anchor="ctr"/>
              <a:lstStyle/>
              <a:p>
                <a:pPr algn="ctr" defTabSz="609630">
                  <a:lnSpc>
                    <a:spcPts val="973"/>
                  </a:lnSpc>
                </a:pPr>
                <a:endParaRPr sz="1200">
                  <a:solidFill>
                    <a:prstClr val="black"/>
                  </a:solidFill>
                  <a:latin typeface="Calibri"/>
                </a:endParaRPr>
              </a:p>
            </p:txBody>
          </p:sp>
        </p:grpSp>
        <p:sp>
          <p:nvSpPr>
            <p:cNvPr id="16" name="Freeform 16"/>
            <p:cNvSpPr/>
            <p:nvPr/>
          </p:nvSpPr>
          <p:spPr>
            <a:xfrm>
              <a:off x="1441316" y="1516103"/>
              <a:ext cx="760286" cy="475178"/>
            </a:xfrm>
            <a:custGeom>
              <a:avLst/>
              <a:gdLst/>
              <a:ahLst/>
              <a:cxnLst/>
              <a:rect l="l" t="t" r="r" b="b"/>
              <a:pathLst>
                <a:path w="760286" h="475178">
                  <a:moveTo>
                    <a:pt x="0" y="0"/>
                  </a:moveTo>
                  <a:lnTo>
                    <a:pt x="760286" y="0"/>
                  </a:lnTo>
                  <a:lnTo>
                    <a:pt x="760286" y="475178"/>
                  </a:lnTo>
                  <a:lnTo>
                    <a:pt x="0" y="4751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GB" sz="1200">
                <a:solidFill>
                  <a:prstClr val="black"/>
                </a:solidFill>
                <a:latin typeface="Calibri"/>
              </a:endParaRPr>
            </a:p>
          </p:txBody>
        </p:sp>
        <p:sp>
          <p:nvSpPr>
            <p:cNvPr id="17" name="Freeform 17"/>
            <p:cNvSpPr/>
            <p:nvPr/>
          </p:nvSpPr>
          <p:spPr>
            <a:xfrm>
              <a:off x="2274267" y="1470394"/>
              <a:ext cx="529926" cy="529926"/>
            </a:xfrm>
            <a:custGeom>
              <a:avLst/>
              <a:gdLst/>
              <a:ahLst/>
              <a:cxnLst/>
              <a:rect l="l" t="t" r="r" b="b"/>
              <a:pathLst>
                <a:path w="529926" h="529926">
                  <a:moveTo>
                    <a:pt x="0" y="0"/>
                  </a:moveTo>
                  <a:lnTo>
                    <a:pt x="529926" y="0"/>
                  </a:lnTo>
                  <a:lnTo>
                    <a:pt x="529926" y="529926"/>
                  </a:lnTo>
                  <a:lnTo>
                    <a:pt x="0" y="5299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GB" sz="1200">
                <a:solidFill>
                  <a:prstClr val="black"/>
                </a:solidFill>
                <a:latin typeface="Calibri"/>
              </a:endParaRPr>
            </a:p>
          </p:txBody>
        </p:sp>
        <p:sp>
          <p:nvSpPr>
            <p:cNvPr id="18" name="Freeform 18"/>
            <p:cNvSpPr/>
            <p:nvPr/>
          </p:nvSpPr>
          <p:spPr>
            <a:xfrm>
              <a:off x="168689" y="1470394"/>
              <a:ext cx="554896" cy="529926"/>
            </a:xfrm>
            <a:custGeom>
              <a:avLst/>
              <a:gdLst/>
              <a:ahLst/>
              <a:cxnLst/>
              <a:rect l="l" t="t" r="r" b="b"/>
              <a:pathLst>
                <a:path w="554896" h="529926">
                  <a:moveTo>
                    <a:pt x="0" y="0"/>
                  </a:moveTo>
                  <a:lnTo>
                    <a:pt x="554896" y="0"/>
                  </a:lnTo>
                  <a:lnTo>
                    <a:pt x="554896" y="529926"/>
                  </a:lnTo>
                  <a:lnTo>
                    <a:pt x="0" y="5299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GB" sz="1200">
                <a:solidFill>
                  <a:prstClr val="black"/>
                </a:solidFill>
                <a:latin typeface="Calibri"/>
              </a:endParaRPr>
            </a:p>
          </p:txBody>
        </p:sp>
        <p:sp>
          <p:nvSpPr>
            <p:cNvPr id="19" name="Freeform 19"/>
            <p:cNvSpPr/>
            <p:nvPr/>
          </p:nvSpPr>
          <p:spPr>
            <a:xfrm>
              <a:off x="840740" y="1479433"/>
              <a:ext cx="559397" cy="511848"/>
            </a:xfrm>
            <a:custGeom>
              <a:avLst/>
              <a:gdLst/>
              <a:ahLst/>
              <a:cxnLst/>
              <a:rect l="l" t="t" r="r" b="b"/>
              <a:pathLst>
                <a:path w="559397" h="511848">
                  <a:moveTo>
                    <a:pt x="0" y="0"/>
                  </a:moveTo>
                  <a:lnTo>
                    <a:pt x="559397" y="0"/>
                  </a:lnTo>
                  <a:lnTo>
                    <a:pt x="559397" y="511848"/>
                  </a:lnTo>
                  <a:lnTo>
                    <a:pt x="0" y="5118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GB" sz="1200">
                <a:solidFill>
                  <a:prstClr val="black"/>
                </a:solidFill>
                <a:latin typeface="Calibri"/>
              </a:endParaRPr>
            </a:p>
          </p:txBody>
        </p:sp>
        <p:sp>
          <p:nvSpPr>
            <p:cNvPr id="20" name="Freeform 20"/>
            <p:cNvSpPr/>
            <p:nvPr/>
          </p:nvSpPr>
          <p:spPr>
            <a:xfrm rot="-2564723">
              <a:off x="135565" y="153875"/>
              <a:ext cx="599446" cy="373155"/>
            </a:xfrm>
            <a:custGeom>
              <a:avLst/>
              <a:gdLst/>
              <a:ahLst/>
              <a:cxnLst/>
              <a:rect l="l" t="t" r="r" b="b"/>
              <a:pathLst>
                <a:path w="599446" h="373155">
                  <a:moveTo>
                    <a:pt x="0" y="0"/>
                  </a:moveTo>
                  <a:lnTo>
                    <a:pt x="599446" y="0"/>
                  </a:lnTo>
                  <a:lnTo>
                    <a:pt x="599446" y="373156"/>
                  </a:lnTo>
                  <a:lnTo>
                    <a:pt x="0" y="37315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09630"/>
              <a:endParaRPr lang="en-GB" sz="1200">
                <a:solidFill>
                  <a:prstClr val="black"/>
                </a:solidFill>
                <a:latin typeface="Calibri"/>
              </a:endParaRPr>
            </a:p>
          </p:txBody>
        </p:sp>
        <p:sp>
          <p:nvSpPr>
            <p:cNvPr id="21" name="Freeform 21"/>
            <p:cNvSpPr/>
            <p:nvPr/>
          </p:nvSpPr>
          <p:spPr>
            <a:xfrm>
              <a:off x="784590" y="85133"/>
              <a:ext cx="656661" cy="535529"/>
            </a:xfrm>
            <a:custGeom>
              <a:avLst/>
              <a:gdLst/>
              <a:ahLst/>
              <a:cxnLst/>
              <a:rect l="l" t="t" r="r" b="b"/>
              <a:pathLst>
                <a:path w="656661" h="535529">
                  <a:moveTo>
                    <a:pt x="0" y="0"/>
                  </a:moveTo>
                  <a:lnTo>
                    <a:pt x="656661" y="0"/>
                  </a:lnTo>
                  <a:lnTo>
                    <a:pt x="656661" y="535529"/>
                  </a:lnTo>
                  <a:lnTo>
                    <a:pt x="0" y="53552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609630"/>
              <a:endParaRPr lang="en-GB" sz="1200">
                <a:solidFill>
                  <a:prstClr val="black"/>
                </a:solidFill>
                <a:latin typeface="Calibri"/>
              </a:endParaRPr>
            </a:p>
          </p:txBody>
        </p:sp>
        <p:sp>
          <p:nvSpPr>
            <p:cNvPr id="22" name="Freeform 22"/>
            <p:cNvSpPr/>
            <p:nvPr/>
          </p:nvSpPr>
          <p:spPr>
            <a:xfrm>
              <a:off x="1588467" y="85133"/>
              <a:ext cx="510640" cy="510640"/>
            </a:xfrm>
            <a:custGeom>
              <a:avLst/>
              <a:gdLst/>
              <a:ahLst/>
              <a:cxnLst/>
              <a:rect l="l" t="t" r="r" b="b"/>
              <a:pathLst>
                <a:path w="510640" h="510640">
                  <a:moveTo>
                    <a:pt x="0" y="0"/>
                  </a:moveTo>
                  <a:lnTo>
                    <a:pt x="510641" y="0"/>
                  </a:lnTo>
                  <a:lnTo>
                    <a:pt x="510641" y="510640"/>
                  </a:lnTo>
                  <a:lnTo>
                    <a:pt x="0" y="51064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defTabSz="609630"/>
              <a:endParaRPr lang="en-GB" sz="1200">
                <a:solidFill>
                  <a:prstClr val="black"/>
                </a:solidFill>
                <a:latin typeface="Calibri"/>
              </a:endParaRPr>
            </a:p>
          </p:txBody>
        </p:sp>
        <p:sp>
          <p:nvSpPr>
            <p:cNvPr id="23" name="Freeform 23"/>
            <p:cNvSpPr/>
            <p:nvPr/>
          </p:nvSpPr>
          <p:spPr>
            <a:xfrm>
              <a:off x="2201686" y="52110"/>
              <a:ext cx="601575" cy="601575"/>
            </a:xfrm>
            <a:custGeom>
              <a:avLst/>
              <a:gdLst/>
              <a:ahLst/>
              <a:cxnLst/>
              <a:rect l="l" t="t" r="r" b="b"/>
              <a:pathLst>
                <a:path w="601575" h="601575">
                  <a:moveTo>
                    <a:pt x="0" y="0"/>
                  </a:moveTo>
                  <a:lnTo>
                    <a:pt x="601575" y="0"/>
                  </a:lnTo>
                  <a:lnTo>
                    <a:pt x="601575" y="601575"/>
                  </a:lnTo>
                  <a:lnTo>
                    <a:pt x="0" y="60157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defTabSz="609630"/>
              <a:endParaRPr lang="en-GB" sz="1200">
                <a:solidFill>
                  <a:prstClr val="black"/>
                </a:solidFill>
                <a:latin typeface="Calibri"/>
              </a:endParaRPr>
            </a:p>
          </p:txBody>
        </p:sp>
        <p:sp>
          <p:nvSpPr>
            <p:cNvPr id="24" name="TextBox 24"/>
            <p:cNvSpPr txBox="1"/>
            <p:nvPr/>
          </p:nvSpPr>
          <p:spPr>
            <a:xfrm>
              <a:off x="0" y="730334"/>
              <a:ext cx="2929025" cy="688138"/>
            </a:xfrm>
            <a:prstGeom prst="rect">
              <a:avLst/>
            </a:prstGeom>
          </p:spPr>
          <p:txBody>
            <a:bodyPr lIns="0" tIns="0" rIns="0" bIns="0" rtlCol="0" anchor="t">
              <a:spAutoFit/>
            </a:bodyPr>
            <a:lstStyle/>
            <a:p>
              <a:pPr algn="ctr" defTabSz="609630">
                <a:lnSpc>
                  <a:spcPts val="1434"/>
                </a:lnSpc>
              </a:pPr>
              <a:r>
                <a:rPr lang="en-US" sz="1024">
                  <a:solidFill>
                    <a:srgbClr val="FEDD00"/>
                  </a:solidFill>
                  <a:latin typeface="Intro Inline"/>
                  <a:ea typeface="Intro Inline"/>
                  <a:cs typeface="Intro Inline"/>
                  <a:sym typeface="Intro Inline"/>
                </a:rPr>
                <a:t>Student Leaders TRaining</a:t>
              </a:r>
            </a:p>
          </p:txBody>
        </p:sp>
      </p:grpSp>
      <p:sp>
        <p:nvSpPr>
          <p:cNvPr id="25" name="Freeform 25"/>
          <p:cNvSpPr/>
          <p:nvPr/>
        </p:nvSpPr>
        <p:spPr>
          <a:xfrm>
            <a:off x="5593990" y="5557706"/>
            <a:ext cx="1078525" cy="1043473"/>
          </a:xfrm>
          <a:custGeom>
            <a:avLst/>
            <a:gdLst/>
            <a:ahLst/>
            <a:cxnLst/>
            <a:rect l="l" t="t" r="r" b="b"/>
            <a:pathLst>
              <a:path w="1617787" h="1565209">
                <a:moveTo>
                  <a:pt x="0" y="0"/>
                </a:moveTo>
                <a:lnTo>
                  <a:pt x="1617786" y="0"/>
                </a:lnTo>
                <a:lnTo>
                  <a:pt x="1617786" y="1565209"/>
                </a:lnTo>
                <a:lnTo>
                  <a:pt x="0" y="1565209"/>
                </a:lnTo>
                <a:lnTo>
                  <a:pt x="0" y="0"/>
                </a:lnTo>
                <a:close/>
              </a:path>
            </a:pathLst>
          </a:custGeom>
          <a:blipFill>
            <a:blip r:embed="rId23">
              <a:alphaModFix amt="18000"/>
              <a:extLst>
                <a:ext uri="{96DAC541-7B7A-43D3-8B79-37D633B846F1}">
                  <asvg:svgBlip xmlns:asvg="http://schemas.microsoft.com/office/drawing/2016/SVG/main" r:embed="rId24"/>
                </a:ext>
              </a:extLst>
            </a:blip>
            <a:stretch>
              <a:fillRect/>
            </a:stretch>
          </a:blipFill>
        </p:spPr>
        <p:txBody>
          <a:bodyPr/>
          <a:lstStyle/>
          <a:p>
            <a:pPr defTabSz="609630"/>
            <a:endParaRPr lang="en-GB" sz="1200">
              <a:solidFill>
                <a:prstClr val="black"/>
              </a:solidFill>
              <a:latin typeface="Calibri"/>
            </a:endParaRPr>
          </a:p>
        </p:txBody>
      </p:sp>
      <p:sp>
        <p:nvSpPr>
          <p:cNvPr id="26" name="Freeform 26"/>
          <p:cNvSpPr/>
          <p:nvPr/>
        </p:nvSpPr>
        <p:spPr>
          <a:xfrm>
            <a:off x="8121335" y="1565208"/>
            <a:ext cx="921388" cy="717531"/>
          </a:xfrm>
          <a:custGeom>
            <a:avLst/>
            <a:gdLst/>
            <a:ahLst/>
            <a:cxnLst/>
            <a:rect l="l" t="t" r="r" b="b"/>
            <a:pathLst>
              <a:path w="1382082" h="1076297">
                <a:moveTo>
                  <a:pt x="0" y="0"/>
                </a:moveTo>
                <a:lnTo>
                  <a:pt x="1382082" y="0"/>
                </a:lnTo>
                <a:lnTo>
                  <a:pt x="1382082" y="1076296"/>
                </a:lnTo>
                <a:lnTo>
                  <a:pt x="0" y="1076296"/>
                </a:lnTo>
                <a:lnTo>
                  <a:pt x="0" y="0"/>
                </a:lnTo>
                <a:close/>
              </a:path>
            </a:pathLst>
          </a:custGeom>
          <a:blipFill>
            <a:blip r:embed="rId25">
              <a:alphaModFix amt="23000"/>
              <a:extLst>
                <a:ext uri="{96DAC541-7B7A-43D3-8B79-37D633B846F1}">
                  <asvg:svgBlip xmlns:asvg="http://schemas.microsoft.com/office/drawing/2016/SVG/main" r:embed="rId26"/>
                </a:ext>
              </a:extLst>
            </a:blip>
            <a:stretch>
              <a:fillRect/>
            </a:stretch>
          </a:blipFill>
        </p:spPr>
        <p:txBody>
          <a:bodyPr/>
          <a:lstStyle/>
          <a:p>
            <a:pPr defTabSz="609630"/>
            <a:endParaRPr lang="en-GB" sz="1200">
              <a:solidFill>
                <a:prstClr val="black"/>
              </a:solidFill>
              <a:latin typeface="Calibri"/>
            </a:endParaRPr>
          </a:p>
        </p:txBody>
      </p:sp>
      <p:sp>
        <p:nvSpPr>
          <p:cNvPr id="27" name="Freeform 27"/>
          <p:cNvSpPr/>
          <p:nvPr/>
        </p:nvSpPr>
        <p:spPr>
          <a:xfrm>
            <a:off x="10653948" y="4112053"/>
            <a:ext cx="956217" cy="956217"/>
          </a:xfrm>
          <a:custGeom>
            <a:avLst/>
            <a:gdLst/>
            <a:ahLst/>
            <a:cxnLst/>
            <a:rect l="l" t="t" r="r" b="b"/>
            <a:pathLst>
              <a:path w="1434326" h="1434326">
                <a:moveTo>
                  <a:pt x="0" y="0"/>
                </a:moveTo>
                <a:lnTo>
                  <a:pt x="1434326" y="0"/>
                </a:lnTo>
                <a:lnTo>
                  <a:pt x="1434326" y="1434327"/>
                </a:lnTo>
                <a:lnTo>
                  <a:pt x="0" y="1434327"/>
                </a:lnTo>
                <a:lnTo>
                  <a:pt x="0" y="0"/>
                </a:lnTo>
                <a:close/>
              </a:path>
            </a:pathLst>
          </a:custGeom>
          <a:blipFill>
            <a:blip r:embed="rId27">
              <a:alphaModFix amt="23000"/>
              <a:extLst>
                <a:ext uri="{96DAC541-7B7A-43D3-8B79-37D633B846F1}">
                  <asvg:svgBlip xmlns:asvg="http://schemas.microsoft.com/office/drawing/2016/SVG/main" r:embed="rId28"/>
                </a:ext>
              </a:extLst>
            </a:blip>
            <a:stretch>
              <a:fillRect/>
            </a:stretch>
          </a:blipFill>
        </p:spPr>
        <p:txBody>
          <a:bodyPr/>
          <a:lstStyle/>
          <a:p>
            <a:pPr defTabSz="609630"/>
            <a:endParaRPr lang="en-GB" sz="1200">
              <a:solidFill>
                <a:prstClr val="black"/>
              </a:solidFill>
              <a:latin typeface="Calibri"/>
            </a:endParaRPr>
          </a:p>
        </p:txBody>
      </p:sp>
      <p:sp>
        <p:nvSpPr>
          <p:cNvPr id="28" name="Freeform 28"/>
          <p:cNvSpPr/>
          <p:nvPr/>
        </p:nvSpPr>
        <p:spPr>
          <a:xfrm>
            <a:off x="-421817" y="3344437"/>
            <a:ext cx="1176082" cy="936455"/>
          </a:xfrm>
          <a:custGeom>
            <a:avLst/>
            <a:gdLst/>
            <a:ahLst/>
            <a:cxnLst/>
            <a:rect l="l" t="t" r="r" b="b"/>
            <a:pathLst>
              <a:path w="1764123" h="1404683">
                <a:moveTo>
                  <a:pt x="0" y="0"/>
                </a:moveTo>
                <a:lnTo>
                  <a:pt x="1764124" y="0"/>
                </a:lnTo>
                <a:lnTo>
                  <a:pt x="1764124" y="1404683"/>
                </a:lnTo>
                <a:lnTo>
                  <a:pt x="0" y="1404683"/>
                </a:lnTo>
                <a:lnTo>
                  <a:pt x="0" y="0"/>
                </a:lnTo>
                <a:close/>
              </a:path>
            </a:pathLst>
          </a:custGeom>
          <a:blipFill>
            <a:blip r:embed="rId29">
              <a:alphaModFix amt="18000"/>
              <a:extLst>
                <a:ext uri="{96DAC541-7B7A-43D3-8B79-37D633B846F1}">
                  <asvg:svgBlip xmlns:asvg="http://schemas.microsoft.com/office/drawing/2016/SVG/main" r:embed="rId30"/>
                </a:ext>
              </a:extLst>
            </a:blip>
            <a:stretch>
              <a:fillRect/>
            </a:stretch>
          </a:blipFill>
        </p:spPr>
        <p:txBody>
          <a:bodyPr/>
          <a:lstStyle/>
          <a:p>
            <a:pPr defTabSz="609630"/>
            <a:endParaRPr lang="en-GB" sz="1200">
              <a:solidFill>
                <a:prstClr val="black"/>
              </a:solidFill>
              <a:latin typeface="Calibri"/>
            </a:endParaRPr>
          </a:p>
        </p:txBody>
      </p:sp>
      <p:sp>
        <p:nvSpPr>
          <p:cNvPr id="29" name="TextBox 29"/>
          <p:cNvSpPr txBox="1"/>
          <p:nvPr/>
        </p:nvSpPr>
        <p:spPr>
          <a:xfrm>
            <a:off x="685576" y="1389628"/>
            <a:ext cx="1170548" cy="432554"/>
          </a:xfrm>
          <a:prstGeom prst="rect">
            <a:avLst/>
          </a:prstGeom>
        </p:spPr>
        <p:txBody>
          <a:bodyPr lIns="0" tIns="0" rIns="0" bIns="0" rtlCol="0" anchor="t">
            <a:spAutoFit/>
          </a:bodyPr>
          <a:lstStyle/>
          <a:p>
            <a:pPr algn="ctr" defTabSz="609630">
              <a:lnSpc>
                <a:spcPts val="3676"/>
              </a:lnSpc>
            </a:pPr>
            <a:r>
              <a:rPr lang="en-US" sz="2626">
                <a:solidFill>
                  <a:srgbClr val="FEDD00"/>
                </a:solidFill>
                <a:latin typeface="Intro Inline"/>
                <a:ea typeface="Intro Inline"/>
                <a:cs typeface="Intro Inline"/>
                <a:sym typeface="Intro Inline"/>
              </a:rPr>
              <a:t>12:00 - </a:t>
            </a:r>
          </a:p>
        </p:txBody>
      </p:sp>
      <p:sp>
        <p:nvSpPr>
          <p:cNvPr id="30" name="TextBox 30"/>
          <p:cNvSpPr txBox="1"/>
          <p:nvPr/>
        </p:nvSpPr>
        <p:spPr>
          <a:xfrm>
            <a:off x="1905858" y="1438903"/>
            <a:ext cx="1095459" cy="326821"/>
          </a:xfrm>
          <a:prstGeom prst="rect">
            <a:avLst/>
          </a:prstGeom>
        </p:spPr>
        <p:txBody>
          <a:bodyPr lIns="0" tIns="0" rIns="0" bIns="0" rtlCol="0" anchor="t">
            <a:spAutoFit/>
          </a:bodyPr>
          <a:lstStyle/>
          <a:p>
            <a:pPr defTabSz="609630">
              <a:lnSpc>
                <a:spcPts val="2757"/>
              </a:lnSpc>
            </a:pPr>
            <a:r>
              <a:rPr lang="en-US" sz="1969" b="1">
                <a:solidFill>
                  <a:srgbClr val="FEDD00"/>
                </a:solidFill>
                <a:latin typeface="Roboto Bold"/>
                <a:ea typeface="Roboto Bold"/>
                <a:cs typeface="Roboto Bold"/>
                <a:sym typeface="Roboto Bold"/>
              </a:rPr>
              <a:t>Lunch</a:t>
            </a:r>
          </a:p>
        </p:txBody>
      </p:sp>
      <p:sp>
        <p:nvSpPr>
          <p:cNvPr id="31" name="TextBox 31"/>
          <p:cNvSpPr txBox="1"/>
          <p:nvPr/>
        </p:nvSpPr>
        <p:spPr>
          <a:xfrm>
            <a:off x="1259974" y="2011277"/>
            <a:ext cx="3341133" cy="269176"/>
          </a:xfrm>
          <a:prstGeom prst="rect">
            <a:avLst/>
          </a:prstGeom>
        </p:spPr>
        <p:txBody>
          <a:bodyPr lIns="0" tIns="0" rIns="0" bIns="0" rtlCol="0" anchor="t">
            <a:spAutoFit/>
          </a:bodyPr>
          <a:lstStyle/>
          <a:p>
            <a:pPr defTabSz="609630">
              <a:lnSpc>
                <a:spcPts val="2297"/>
              </a:lnSpc>
            </a:pPr>
            <a:r>
              <a:rPr lang="en-US" sz="1641">
                <a:solidFill>
                  <a:srgbClr val="FFFFFF"/>
                </a:solidFill>
                <a:latin typeface="Effra Heavy"/>
                <a:ea typeface="Effra Heavy"/>
                <a:cs typeface="Effra Heavy"/>
                <a:sym typeface="Effra Heavy"/>
              </a:rPr>
              <a:t>Weston Foyer, Weston building</a:t>
            </a:r>
          </a:p>
        </p:txBody>
      </p:sp>
      <p:sp>
        <p:nvSpPr>
          <p:cNvPr id="32" name="TextBox 32"/>
          <p:cNvSpPr txBox="1"/>
          <p:nvPr/>
        </p:nvSpPr>
        <p:spPr>
          <a:xfrm>
            <a:off x="684404" y="2680883"/>
            <a:ext cx="1172893" cy="432554"/>
          </a:xfrm>
          <a:prstGeom prst="rect">
            <a:avLst/>
          </a:prstGeom>
        </p:spPr>
        <p:txBody>
          <a:bodyPr lIns="0" tIns="0" rIns="0" bIns="0" rtlCol="0" anchor="t">
            <a:spAutoFit/>
          </a:bodyPr>
          <a:lstStyle/>
          <a:p>
            <a:pPr algn="ctr" defTabSz="609630">
              <a:lnSpc>
                <a:spcPts val="3676"/>
              </a:lnSpc>
            </a:pPr>
            <a:r>
              <a:rPr lang="en-US" sz="2626">
                <a:solidFill>
                  <a:srgbClr val="FEDD00"/>
                </a:solidFill>
                <a:latin typeface="Intro Inline"/>
                <a:ea typeface="Intro Inline"/>
                <a:cs typeface="Intro Inline"/>
                <a:sym typeface="Intro Inline"/>
              </a:rPr>
              <a:t>13:00 - </a:t>
            </a:r>
          </a:p>
        </p:txBody>
      </p:sp>
      <p:sp>
        <p:nvSpPr>
          <p:cNvPr id="33" name="TextBox 33"/>
          <p:cNvSpPr txBox="1"/>
          <p:nvPr/>
        </p:nvSpPr>
        <p:spPr>
          <a:xfrm>
            <a:off x="1905858" y="2699933"/>
            <a:ext cx="5658505" cy="326821"/>
          </a:xfrm>
          <a:prstGeom prst="rect">
            <a:avLst/>
          </a:prstGeom>
        </p:spPr>
        <p:txBody>
          <a:bodyPr lIns="0" tIns="0" rIns="0" bIns="0" rtlCol="0" anchor="t">
            <a:spAutoFit/>
          </a:bodyPr>
          <a:lstStyle/>
          <a:p>
            <a:pPr defTabSz="609630">
              <a:lnSpc>
                <a:spcPts val="2757"/>
              </a:lnSpc>
            </a:pPr>
            <a:r>
              <a:rPr lang="en-US" sz="1969" b="1">
                <a:solidFill>
                  <a:srgbClr val="FEDD00"/>
                </a:solidFill>
                <a:latin typeface="Roboto Bold"/>
                <a:ea typeface="Roboto Bold"/>
                <a:cs typeface="Roboto Bold"/>
                <a:sym typeface="Roboto Bold"/>
              </a:rPr>
              <a:t>Developing Student Leaders Workshop - Part 1</a:t>
            </a:r>
          </a:p>
        </p:txBody>
      </p:sp>
      <p:sp>
        <p:nvSpPr>
          <p:cNvPr id="34" name="TextBox 34"/>
          <p:cNvSpPr txBox="1"/>
          <p:nvPr/>
        </p:nvSpPr>
        <p:spPr>
          <a:xfrm>
            <a:off x="1583330" y="3208731"/>
            <a:ext cx="10452995" cy="1157946"/>
          </a:xfrm>
          <a:prstGeom prst="rect">
            <a:avLst/>
          </a:prstGeom>
        </p:spPr>
        <p:txBody>
          <a:bodyPr lIns="0" tIns="0" rIns="0" bIns="0" rtlCol="0" anchor="t">
            <a:spAutoFit/>
          </a:bodyPr>
          <a:lstStyle/>
          <a:p>
            <a:pPr marL="354376" lvl="1" indent="-177188" defTabSz="609630">
              <a:lnSpc>
                <a:spcPts val="2297"/>
              </a:lnSpc>
              <a:buFont typeface="Arial"/>
              <a:buChar char="•"/>
            </a:pPr>
            <a:r>
              <a:rPr lang="en-US" sz="1641">
                <a:solidFill>
                  <a:srgbClr val="FFFFFF"/>
                </a:solidFill>
                <a:latin typeface="Roboto Slab"/>
                <a:ea typeface="Roboto Slab"/>
                <a:cs typeface="Roboto Slab"/>
                <a:sym typeface="Roboto Slab"/>
              </a:rPr>
              <a:t>Various activities on Listening Matters building on foundational elements on Leadership.</a:t>
            </a:r>
          </a:p>
          <a:p>
            <a:pPr marL="354376" lvl="1" indent="-177188" defTabSz="609630">
              <a:lnSpc>
                <a:spcPts val="2297"/>
              </a:lnSpc>
              <a:buFont typeface="Arial"/>
              <a:buChar char="•"/>
            </a:pPr>
            <a:r>
              <a:rPr lang="en-US" sz="1641">
                <a:solidFill>
                  <a:srgbClr val="FFFFFF"/>
                </a:solidFill>
                <a:latin typeface="Roboto Slab"/>
                <a:ea typeface="Roboto Slab"/>
                <a:cs typeface="Roboto Slab"/>
                <a:sym typeface="Roboto Slab"/>
              </a:rPr>
              <a:t>Activities will cover rest of day.</a:t>
            </a:r>
          </a:p>
          <a:p>
            <a:pPr marL="354376" lvl="1" indent="-177188" defTabSz="609630">
              <a:lnSpc>
                <a:spcPts val="2297"/>
              </a:lnSpc>
              <a:buFont typeface="Arial"/>
              <a:buChar char="•"/>
            </a:pPr>
            <a:r>
              <a:rPr lang="en-US" sz="1641">
                <a:solidFill>
                  <a:srgbClr val="FFFFFF"/>
                </a:solidFill>
                <a:latin typeface="Roboto Slab"/>
                <a:ea typeface="Roboto Slab"/>
                <a:cs typeface="Roboto Slab"/>
                <a:sym typeface="Roboto Slab"/>
              </a:rPr>
              <a:t>Students will be divided into groups and assigned space across breakout rooms.</a:t>
            </a:r>
          </a:p>
          <a:p>
            <a:pPr marL="354376" lvl="1" indent="-177188" defTabSz="609630">
              <a:lnSpc>
                <a:spcPts val="2297"/>
              </a:lnSpc>
              <a:buFont typeface="Arial"/>
              <a:buChar char="•"/>
            </a:pPr>
            <a:r>
              <a:rPr lang="en-US" sz="1641">
                <a:solidFill>
                  <a:srgbClr val="FFFFFF"/>
                </a:solidFill>
                <a:latin typeface="Roboto Slab"/>
                <a:ea typeface="Roboto Slab"/>
                <a:cs typeface="Roboto Slab"/>
                <a:sym typeface="Roboto Slab"/>
              </a:rPr>
              <a:t>Day 2 will begins with part 2 of workshop.</a:t>
            </a:r>
          </a:p>
        </p:txBody>
      </p:sp>
      <p:sp>
        <p:nvSpPr>
          <p:cNvPr id="35" name="TextBox 35"/>
          <p:cNvSpPr txBox="1"/>
          <p:nvPr/>
        </p:nvSpPr>
        <p:spPr>
          <a:xfrm>
            <a:off x="806430" y="4564762"/>
            <a:ext cx="4548648" cy="248722"/>
          </a:xfrm>
          <a:prstGeom prst="rect">
            <a:avLst/>
          </a:prstGeom>
        </p:spPr>
        <p:txBody>
          <a:bodyPr lIns="0" tIns="0" rIns="0" bIns="0" rtlCol="0" anchor="t">
            <a:spAutoFit/>
          </a:bodyPr>
          <a:lstStyle/>
          <a:p>
            <a:pPr defTabSz="609630">
              <a:lnSpc>
                <a:spcPts val="2068"/>
              </a:lnSpc>
            </a:pPr>
            <a:r>
              <a:rPr lang="en-US" sz="1477">
                <a:solidFill>
                  <a:srgbClr val="FFFFFF"/>
                </a:solidFill>
                <a:latin typeface="Roboto Slab"/>
                <a:ea typeface="Roboto Slab"/>
                <a:cs typeface="Roboto Slab"/>
                <a:sym typeface="Roboto Slab"/>
              </a:rPr>
              <a:t>Workshops led by Stephen and Julia (external)</a:t>
            </a:r>
          </a:p>
        </p:txBody>
      </p:sp>
      <p:sp>
        <p:nvSpPr>
          <p:cNvPr id="36" name="TextBox 36"/>
          <p:cNvSpPr txBox="1"/>
          <p:nvPr/>
        </p:nvSpPr>
        <p:spPr>
          <a:xfrm>
            <a:off x="1326141" y="4924175"/>
            <a:ext cx="7255889" cy="564129"/>
          </a:xfrm>
          <a:prstGeom prst="rect">
            <a:avLst/>
          </a:prstGeom>
        </p:spPr>
        <p:txBody>
          <a:bodyPr lIns="0" tIns="0" rIns="0" bIns="0" rtlCol="0" anchor="t">
            <a:spAutoFit/>
          </a:bodyPr>
          <a:lstStyle/>
          <a:p>
            <a:pPr defTabSz="609630">
              <a:lnSpc>
                <a:spcPts val="2297"/>
              </a:lnSpc>
            </a:pPr>
            <a:r>
              <a:rPr lang="en-US" sz="1641">
                <a:solidFill>
                  <a:srgbClr val="FFFFFF"/>
                </a:solidFill>
                <a:latin typeface="Effra Heavy"/>
                <a:ea typeface="Effra Heavy"/>
                <a:cs typeface="Effra Heavy"/>
                <a:sym typeface="Effra Heavy"/>
              </a:rPr>
              <a:t>Weston Lecture Theatre, Weston building    |    Other locations to be announced</a:t>
            </a:r>
          </a:p>
        </p:txBody>
      </p:sp>
      <p:sp>
        <p:nvSpPr>
          <p:cNvPr id="37" name="TextBox 37"/>
          <p:cNvSpPr txBox="1"/>
          <p:nvPr/>
        </p:nvSpPr>
        <p:spPr>
          <a:xfrm>
            <a:off x="628026" y="5722035"/>
            <a:ext cx="1188527" cy="432554"/>
          </a:xfrm>
          <a:prstGeom prst="rect">
            <a:avLst/>
          </a:prstGeom>
        </p:spPr>
        <p:txBody>
          <a:bodyPr lIns="0" tIns="0" rIns="0" bIns="0" rtlCol="0" anchor="t">
            <a:spAutoFit/>
          </a:bodyPr>
          <a:lstStyle/>
          <a:p>
            <a:pPr algn="ctr" defTabSz="609630">
              <a:lnSpc>
                <a:spcPts val="3676"/>
              </a:lnSpc>
            </a:pPr>
            <a:r>
              <a:rPr lang="en-US" sz="2626">
                <a:solidFill>
                  <a:srgbClr val="FEDD00"/>
                </a:solidFill>
                <a:latin typeface="Intro Inline"/>
                <a:ea typeface="Intro Inline"/>
                <a:cs typeface="Intro Inline"/>
                <a:sym typeface="Intro Inline"/>
              </a:rPr>
              <a:t>16:00 - </a:t>
            </a:r>
          </a:p>
        </p:txBody>
      </p:sp>
      <p:sp>
        <p:nvSpPr>
          <p:cNvPr id="38" name="TextBox 38"/>
          <p:cNvSpPr txBox="1"/>
          <p:nvPr/>
        </p:nvSpPr>
        <p:spPr>
          <a:xfrm>
            <a:off x="1857297" y="5741085"/>
            <a:ext cx="5658505" cy="326821"/>
          </a:xfrm>
          <a:prstGeom prst="rect">
            <a:avLst/>
          </a:prstGeom>
        </p:spPr>
        <p:txBody>
          <a:bodyPr lIns="0" tIns="0" rIns="0" bIns="0" rtlCol="0" anchor="t">
            <a:spAutoFit/>
          </a:bodyPr>
          <a:lstStyle/>
          <a:p>
            <a:pPr defTabSz="609630">
              <a:lnSpc>
                <a:spcPts val="2757"/>
              </a:lnSpc>
            </a:pPr>
            <a:r>
              <a:rPr lang="en-US" sz="1969" b="1">
                <a:solidFill>
                  <a:srgbClr val="FEDD00"/>
                </a:solidFill>
                <a:latin typeface="Roboto Bold"/>
                <a:ea typeface="Roboto Bold"/>
                <a:cs typeface="Roboto Bold"/>
                <a:sym typeface="Roboto Bold"/>
              </a:rPr>
              <a:t>Day 1 Finish.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0E9C-2E0A-F00E-2A6C-71F071F8890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BA51ADA-3235-85B4-3450-6FF633FCD209}"/>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4653C84-E405-221C-CA2B-CAD7A10A32AF}"/>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49ED6E2-89EE-03CC-2560-D352A227EFF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C36547C-331B-6205-17F2-845F973AF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022046E7-73FA-0D9C-A089-A868CC2BFF5B}"/>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9E13B331-CE5A-7C5F-BBB4-8C5AD7AD2ED5}"/>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6E98674B-C381-FBB7-DEAC-154E53BBD6E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163E956A-2D37-DAA1-C225-4095AD60FBFC}"/>
              </a:ext>
            </a:extLst>
          </p:cNvPr>
          <p:cNvSpPr txBox="1"/>
          <p:nvPr/>
        </p:nvSpPr>
        <p:spPr>
          <a:xfrm>
            <a:off x="2163828" y="90279"/>
            <a:ext cx="6804298" cy="923330"/>
          </a:xfrm>
          <a:prstGeom prst="rect">
            <a:avLst/>
          </a:prstGeom>
          <a:noFill/>
        </p:spPr>
        <p:txBody>
          <a:bodyPr wrap="square" lIns="91440" tIns="45720" rIns="91440" bIns="45720" rtlCol="0" anchor="t">
            <a:spAutoFit/>
          </a:bodyPr>
          <a:lstStyle/>
          <a:p>
            <a:pPr algn="ctr"/>
            <a:r>
              <a:rPr lang="en-GB" sz="5400" b="1" dirty="0">
                <a:solidFill>
                  <a:srgbClr val="1A3668"/>
                </a:solidFill>
                <a:ea typeface="Calibri"/>
                <a:cs typeface="Calibri"/>
              </a:rPr>
              <a:t>Plan</a:t>
            </a:r>
          </a:p>
        </p:txBody>
      </p:sp>
      <p:pic>
        <p:nvPicPr>
          <p:cNvPr id="3" name="Picture 2" descr="A blue and white sign with white letters&#10;&#10;Description automatically generated">
            <a:extLst>
              <a:ext uri="{FF2B5EF4-FFF2-40B4-BE49-F238E27FC236}">
                <a16:creationId xmlns:a16="http://schemas.microsoft.com/office/drawing/2014/main" id="{4231174E-7968-EB10-DD9A-5EDC9978356E}"/>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E29BBECF-3D61-E01F-8D21-16D54CA153E3}"/>
              </a:ext>
            </a:extLst>
          </p:cNvPr>
          <p:cNvSpPr txBox="1"/>
          <p:nvPr/>
        </p:nvSpPr>
        <p:spPr>
          <a:xfrm>
            <a:off x="834798" y="956542"/>
            <a:ext cx="902007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solidFill>
                  <a:srgbClr val="002060"/>
                </a:solidFill>
                <a:latin typeface="Calibri"/>
                <a:ea typeface="+mn-lt"/>
                <a:cs typeface="Calibri"/>
              </a:rPr>
              <a:t>What is the purpose of the activity?</a:t>
            </a:r>
          </a:p>
          <a:p>
            <a:pPr marL="800100" lvl="1" indent="-342900">
              <a:buFont typeface="Arial" panose="020B0604020202020204" pitchFamily="34" charset="0"/>
              <a:buChar char="•"/>
            </a:pPr>
            <a:r>
              <a:rPr lang="en-US" sz="2400" dirty="0">
                <a:solidFill>
                  <a:srgbClr val="002060"/>
                </a:solidFill>
                <a:latin typeface="Calibri"/>
                <a:ea typeface="+mn-lt"/>
                <a:cs typeface="Calibri"/>
              </a:rPr>
              <a:t>Casual friendship building</a:t>
            </a:r>
          </a:p>
          <a:p>
            <a:pPr marL="800100" lvl="1" indent="-342900">
              <a:buFont typeface="Arial" panose="020B0604020202020204" pitchFamily="34" charset="0"/>
              <a:buChar char="•"/>
            </a:pPr>
            <a:r>
              <a:rPr lang="en-US" sz="2400" dirty="0">
                <a:solidFill>
                  <a:srgbClr val="002060"/>
                </a:solidFill>
                <a:latin typeface="Calibri"/>
                <a:ea typeface="+mn-lt"/>
                <a:cs typeface="Calibri"/>
              </a:rPr>
              <a:t>Skills building</a:t>
            </a:r>
          </a:p>
          <a:p>
            <a:pPr marL="800100" lvl="1" indent="-342900">
              <a:buFont typeface="Arial" panose="020B0604020202020204" pitchFamily="34" charset="0"/>
              <a:buChar char="•"/>
            </a:pPr>
            <a:r>
              <a:rPr lang="en-US" sz="2400" dirty="0">
                <a:solidFill>
                  <a:srgbClr val="002060"/>
                </a:solidFill>
                <a:latin typeface="Calibri"/>
                <a:ea typeface="+mn-lt"/>
                <a:cs typeface="Calibri"/>
              </a:rPr>
              <a:t>Networking with professionals</a:t>
            </a:r>
          </a:p>
          <a:p>
            <a:pPr marL="800100" lvl="1"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Who will be coming?</a:t>
            </a:r>
          </a:p>
          <a:p>
            <a:pPr marL="800100" lvl="1" indent="-342900">
              <a:buFont typeface="Arial" panose="020B0604020202020204" pitchFamily="34" charset="0"/>
              <a:buChar char="•"/>
            </a:pPr>
            <a:r>
              <a:rPr lang="en-US" sz="2400" dirty="0">
                <a:solidFill>
                  <a:srgbClr val="002060"/>
                </a:solidFill>
                <a:latin typeface="Calibri"/>
                <a:ea typeface="+mn-lt"/>
                <a:cs typeface="Calibri"/>
              </a:rPr>
              <a:t>Members, non-members, alumni, spectators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Is there an extra cost to the activity? </a:t>
            </a:r>
            <a:r>
              <a:rPr lang="en-US" sz="2000" i="1" dirty="0">
                <a:solidFill>
                  <a:srgbClr val="002060"/>
                </a:solidFill>
                <a:latin typeface="Calibri"/>
                <a:ea typeface="+mn-lt"/>
                <a:cs typeface="Calibri"/>
              </a:rPr>
              <a:t>Make it accessible to all members</a:t>
            </a:r>
            <a:endParaRPr lang="en-US" sz="2400" i="1" dirty="0">
              <a:solidFill>
                <a:srgbClr val="002060"/>
              </a:solidFill>
              <a:latin typeface="Calibri"/>
              <a:ea typeface="+mn-lt"/>
              <a:cs typeface="Calibri"/>
            </a:endParaRP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Will you need tickets put up on the website? Merch?</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Want to spend club/society money – think about POs!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Ask your members what they want!</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22754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ED1A-2424-C177-4ED9-7FBA651F020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21DAD2-CDCF-8E82-4ECD-5A749E97749B}"/>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34352D3-18EC-E739-5F1A-CD25A962C96A}"/>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BB7BC68F-2CBD-D894-0A49-379A0AB1FFFA}"/>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7154E18-CFB7-3BDF-4070-CD347CDEB3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D6463274-D76F-4B7E-C26A-D326FFF45529}"/>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DBFF76FC-4CDA-50DB-620F-0DC0DA26AB8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23286E07-A715-B87C-3A7A-D665852454D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289D9804-CB9E-3703-EC94-6D144317A430}"/>
              </a:ext>
            </a:extLst>
          </p:cNvPr>
          <p:cNvSpPr txBox="1"/>
          <p:nvPr/>
        </p:nvSpPr>
        <p:spPr>
          <a:xfrm>
            <a:off x="2163828" y="90279"/>
            <a:ext cx="6804298" cy="923330"/>
          </a:xfrm>
          <a:prstGeom prst="rect">
            <a:avLst/>
          </a:prstGeom>
          <a:noFill/>
        </p:spPr>
        <p:txBody>
          <a:bodyPr wrap="square" lIns="91440" tIns="45720" rIns="91440" bIns="45720" rtlCol="0" anchor="t">
            <a:spAutoFit/>
          </a:bodyPr>
          <a:lstStyle/>
          <a:p>
            <a:pPr algn="ctr"/>
            <a:r>
              <a:rPr lang="en-GB" sz="5400" b="1" dirty="0">
                <a:solidFill>
                  <a:srgbClr val="1A3668"/>
                </a:solidFill>
                <a:ea typeface="Calibri"/>
                <a:cs typeface="Calibri"/>
              </a:rPr>
              <a:t>Action</a:t>
            </a:r>
          </a:p>
        </p:txBody>
      </p:sp>
      <p:pic>
        <p:nvPicPr>
          <p:cNvPr id="3" name="Picture 2" descr="A blue and white sign with white letters&#10;&#10;Description automatically generated">
            <a:extLst>
              <a:ext uri="{FF2B5EF4-FFF2-40B4-BE49-F238E27FC236}">
                <a16:creationId xmlns:a16="http://schemas.microsoft.com/office/drawing/2014/main" id="{5E584666-6EE1-A74B-61AD-A9DAE299501B}"/>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94A577AC-513F-6C2F-06F6-DA1A3D4DDEC7}"/>
              </a:ext>
            </a:extLst>
          </p:cNvPr>
          <p:cNvSpPr txBox="1"/>
          <p:nvPr/>
        </p:nvSpPr>
        <p:spPr>
          <a:xfrm>
            <a:off x="821995" y="903487"/>
            <a:ext cx="9020070" cy="5864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Is it outside normal activities? – Complete a Risk Assessment</a:t>
            </a: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Want to use Club/Soc money – Ask treasurer to check budget + Submit a PO</a:t>
            </a: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Talk to your coaches/instructors about sessions in advance.</a:t>
            </a: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Need tickets putting up on website – advance notice and dates for online/offline</a:t>
            </a: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Booking deadlines?</a:t>
            </a: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Members driving each other? </a:t>
            </a:r>
            <a:r>
              <a:rPr lang="en-US" sz="2400" b="1" u="sng" dirty="0">
                <a:solidFill>
                  <a:schemeClr val="accent1"/>
                </a:solidFill>
                <a:latin typeface="Calibri"/>
                <a:ea typeface="+mn-lt"/>
                <a:cs typeface="Calibri"/>
              </a:rPr>
              <a:t>Self-driving form</a:t>
            </a: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rPr>
              <a:t>Need to use somewhere on-campus? Check availability + book in advance – </a:t>
            </a:r>
            <a:r>
              <a:rPr lang="en-US" sz="2400" dirty="0">
                <a:solidFill>
                  <a:srgbClr val="002060"/>
                </a:solidFill>
                <a:latin typeface="Calibri"/>
                <a:ea typeface="+mn-lt"/>
                <a:cs typeface="Calibri"/>
                <a:hlinkClick r:id="rId5"/>
              </a:rPr>
              <a:t>suactivities@harper-adams.ac.uk</a:t>
            </a: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endParaRPr lang="en-US" sz="2400" dirty="0">
              <a:solidFill>
                <a:srgbClr val="002060"/>
              </a:solidFill>
              <a:latin typeface="Calibri"/>
              <a:ea typeface="+mn-lt"/>
              <a:cs typeface="Calibri"/>
            </a:endParaRPr>
          </a:p>
          <a:p>
            <a:pPr marL="252000" indent="-252000">
              <a:lnSpc>
                <a:spcPts val="2500"/>
              </a:lnSpc>
              <a:buFont typeface="Arial" panose="020B0604020202020204" pitchFamily="34" charset="0"/>
              <a:buChar char="•"/>
            </a:pPr>
            <a:r>
              <a:rPr lang="en-US" sz="2400" dirty="0">
                <a:solidFill>
                  <a:srgbClr val="002060"/>
                </a:solidFill>
                <a:latin typeface="Calibri"/>
                <a:ea typeface="+mn-lt"/>
                <a:cs typeface="Calibri"/>
                <a:hlinkClick r:id="rId6"/>
              </a:rPr>
              <a:t>External Speaker Form </a:t>
            </a:r>
            <a:r>
              <a:rPr lang="en-US" sz="2400" dirty="0">
                <a:solidFill>
                  <a:srgbClr val="002060"/>
                </a:solidFill>
                <a:latin typeface="Calibri"/>
                <a:ea typeface="+mn-lt"/>
                <a:cs typeface="Calibri"/>
              </a:rPr>
              <a:t>– 14 </a:t>
            </a:r>
            <a:r>
              <a:rPr lang="en-US" sz="2400" dirty="0">
                <a:solidFill>
                  <a:srgbClr val="002060"/>
                </a:solidFill>
                <a:ea typeface="+mn-lt"/>
                <a:cs typeface="Calibri"/>
              </a:rPr>
              <a:t>days notice</a:t>
            </a:r>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40337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F425-5D50-4799-647C-40D901FDA82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7716C1-9AA5-BEFA-0E83-8930F5F338AA}"/>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FF2AE909-3538-AC64-1E7C-AE3E39EBBC17}"/>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79969CF1-B16F-4C9B-C6BE-51B3F8AF0E27}"/>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9D44627-7326-3AE8-6F00-D6BC869609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2DB49BC3-9A36-DF7F-AA30-4FF98D3BF3FE}"/>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7D5333AE-2E18-C14B-87BB-A9E2AE18BD7F}"/>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75BE1B38-23F2-8799-A471-07B97D568F8E}"/>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E4BB446-FCC8-EAA4-542F-B2D377B1F16B}"/>
              </a:ext>
            </a:extLst>
          </p:cNvPr>
          <p:cNvSpPr txBox="1"/>
          <p:nvPr/>
        </p:nvSpPr>
        <p:spPr>
          <a:xfrm>
            <a:off x="2163828" y="90279"/>
            <a:ext cx="6804298" cy="923330"/>
          </a:xfrm>
          <a:prstGeom prst="rect">
            <a:avLst/>
          </a:prstGeom>
          <a:noFill/>
        </p:spPr>
        <p:txBody>
          <a:bodyPr wrap="square" lIns="91440" tIns="45720" rIns="91440" bIns="45720" rtlCol="0" anchor="t">
            <a:spAutoFit/>
          </a:bodyPr>
          <a:lstStyle/>
          <a:p>
            <a:pPr algn="ctr"/>
            <a:r>
              <a:rPr lang="en-GB" sz="5400" b="1" dirty="0">
                <a:solidFill>
                  <a:srgbClr val="1A3668"/>
                </a:solidFill>
                <a:ea typeface="Calibri"/>
                <a:cs typeface="Calibri"/>
              </a:rPr>
              <a:t>Action</a:t>
            </a:r>
          </a:p>
        </p:txBody>
      </p:sp>
      <p:pic>
        <p:nvPicPr>
          <p:cNvPr id="3" name="Picture 2" descr="A blue and white sign with white letters&#10;&#10;Description automatically generated">
            <a:extLst>
              <a:ext uri="{FF2B5EF4-FFF2-40B4-BE49-F238E27FC236}">
                <a16:creationId xmlns:a16="http://schemas.microsoft.com/office/drawing/2014/main" id="{57AB0949-6710-C774-C243-DDAE33A4A3BC}"/>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00B2BCC2-3FD4-AA8E-AFE9-C3642FC7CDBB}"/>
              </a:ext>
            </a:extLst>
          </p:cNvPr>
          <p:cNvSpPr txBox="1"/>
          <p:nvPr/>
        </p:nvSpPr>
        <p:spPr>
          <a:xfrm>
            <a:off x="821995" y="1274594"/>
            <a:ext cx="902007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solidFill>
                  <a:srgbClr val="002060"/>
                </a:solidFill>
                <a:latin typeface="Calibri"/>
                <a:ea typeface="+mn-lt"/>
                <a:cs typeface="Calibri"/>
              </a:rPr>
              <a:t>Advertise on socials – tag HASU!</a:t>
            </a:r>
          </a:p>
          <a:p>
            <a:pPr marL="800100" lvl="1" indent="-342900">
              <a:buFont typeface="Courier New" panose="02070309020205020404" pitchFamily="49" charset="0"/>
              <a:buChar char="o"/>
            </a:pPr>
            <a:r>
              <a:rPr lang="en-US" sz="2400" dirty="0">
                <a:solidFill>
                  <a:srgbClr val="002060"/>
                </a:solidFill>
                <a:latin typeface="Calibri"/>
                <a:ea typeface="+mn-lt"/>
                <a:cs typeface="Calibri"/>
              </a:rPr>
              <a:t>Check marketing session for tips and advice</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Submit the risk assessments – get them checked</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Complete any training necessary</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Order the equipment/confirm the booking</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Submit invoices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Back-up plans and wet weather alternatives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6663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E23EF-C46D-2BCA-666A-F93EC4BED9B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BCC0463-AD59-590A-B56E-23C7D22FB581}"/>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0394EF74-A781-EBD7-D00D-7B6D2D50AC6C}"/>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656DFDCF-B4A4-0291-87DD-9186272E8FC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6DCF7CC-2096-7BA4-3E43-D1FDEFD75E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3A4F2396-17E4-EAC5-EA2F-81D3D6672122}"/>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324E7750-95FC-20D6-F10D-C05378F92E0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8F5FD65A-E5B9-FDF9-BE22-7D37C81166B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8E6FBE38-E1FC-E40B-0AC8-33EEFB28468E}"/>
              </a:ext>
            </a:extLst>
          </p:cNvPr>
          <p:cNvSpPr txBox="1"/>
          <p:nvPr/>
        </p:nvSpPr>
        <p:spPr>
          <a:xfrm>
            <a:off x="2216252" y="405102"/>
            <a:ext cx="6804298" cy="923330"/>
          </a:xfrm>
          <a:prstGeom prst="rect">
            <a:avLst/>
          </a:prstGeom>
          <a:noFill/>
        </p:spPr>
        <p:txBody>
          <a:bodyPr wrap="square" lIns="91440" tIns="45720" rIns="91440" bIns="45720" rtlCol="0" anchor="t">
            <a:spAutoFit/>
          </a:bodyPr>
          <a:lstStyle/>
          <a:p>
            <a:pPr algn="ctr"/>
            <a:r>
              <a:rPr lang="en-GB" sz="5400" b="1" dirty="0">
                <a:solidFill>
                  <a:srgbClr val="1A3668"/>
                </a:solidFill>
                <a:ea typeface="Calibri"/>
                <a:cs typeface="Calibri"/>
              </a:rPr>
              <a:t>Deliver</a:t>
            </a:r>
          </a:p>
        </p:txBody>
      </p:sp>
      <p:pic>
        <p:nvPicPr>
          <p:cNvPr id="3" name="Picture 2" descr="A blue and white sign with white letters&#10;&#10;Description automatically generated">
            <a:extLst>
              <a:ext uri="{FF2B5EF4-FFF2-40B4-BE49-F238E27FC236}">
                <a16:creationId xmlns:a16="http://schemas.microsoft.com/office/drawing/2014/main" id="{39BBD1C6-C68D-D45B-EC9A-E2CC4DC4242D}"/>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98307467-DDA5-0636-7BB0-D473F2DBF7B2}"/>
              </a:ext>
            </a:extLst>
          </p:cNvPr>
          <p:cNvSpPr txBox="1"/>
          <p:nvPr/>
        </p:nvSpPr>
        <p:spPr>
          <a:xfrm>
            <a:off x="821995" y="1928583"/>
            <a:ext cx="90200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solidFill>
                  <a:srgbClr val="002060"/>
                </a:solidFill>
                <a:ea typeface="+mn-lt"/>
                <a:cs typeface="Calibri"/>
              </a:rPr>
              <a:t>Check supplies, agenda, operational plans</a:t>
            </a:r>
            <a:endParaRPr lang="en-US" sz="2400" dirty="0">
              <a:solidFill>
                <a:srgbClr val="002060"/>
              </a:solidFill>
              <a:latin typeface="Calibri"/>
              <a:ea typeface="+mn-lt"/>
              <a:cs typeface="Calibri"/>
            </a:endParaRP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Be flexible on the day</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Take head counts</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Get feedback</a:t>
            </a:r>
          </a:p>
          <a:p>
            <a:endParaRPr lang="en-US" sz="2400" dirty="0">
              <a:solidFill>
                <a:srgbClr val="002060"/>
              </a:solidFill>
              <a:latin typeface="Calibri"/>
              <a:ea typeface="+mn-lt"/>
              <a:cs typeface="Calibri"/>
            </a:endParaRPr>
          </a:p>
          <a:p>
            <a:pPr marL="342900" indent="-342900">
              <a:buFont typeface="Arial" panose="020B0604020202020204" pitchFamily="34" charset="0"/>
              <a:buChar char="•"/>
            </a:pPr>
            <a:r>
              <a:rPr lang="en-US" sz="2400" dirty="0">
                <a:solidFill>
                  <a:srgbClr val="002060"/>
                </a:solidFill>
                <a:latin typeface="Calibri"/>
                <a:ea typeface="+mn-lt"/>
                <a:cs typeface="Calibri"/>
              </a:rPr>
              <a:t>Debrief after activity – what went well? Better for next time?</a:t>
            </a: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endParaRPr lang="en-US" sz="2400" dirty="0">
              <a:solidFill>
                <a:srgbClr val="002060"/>
              </a:solidFill>
              <a:latin typeface="Calibri"/>
              <a:ea typeface="+mn-lt"/>
              <a:cs typeface="Calibri"/>
            </a:endParaRPr>
          </a:p>
          <a:p>
            <a:pPr marL="342900" indent="-342900">
              <a:buFont typeface="Arial" panose="020B0604020202020204" pitchFamily="34" charset="0"/>
              <a:buChar char="•"/>
            </a:pPr>
            <a:endParaRPr lang="en-US" sz="2400" dirty="0">
              <a:solidFill>
                <a:srgbClr val="002060"/>
              </a:solidFill>
              <a:latin typeface="Calibri"/>
              <a:ea typeface="+mn-lt"/>
              <a:cs typeface="Calibri"/>
            </a:endParaRPr>
          </a:p>
        </p:txBody>
      </p:sp>
    </p:spTree>
    <p:extLst>
      <p:ext uri="{BB962C8B-B14F-4D97-AF65-F5344CB8AC3E}">
        <p14:creationId xmlns:p14="http://schemas.microsoft.com/office/powerpoint/2010/main" val="1289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BEE9-8DE5-196B-A4BE-4C5E207F860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121A06-08A5-4C81-8FB6-E8DEA89F4F6D}"/>
              </a:ext>
            </a:extLst>
          </p:cNvPr>
          <p:cNvSpPr/>
          <p:nvPr/>
        </p:nvSpPr>
        <p:spPr>
          <a:xfrm>
            <a:off x="489289" y="0"/>
            <a:ext cx="9797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BEB6735E-DEE5-79A3-FB28-603AABA1A36E}"/>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E553D7C-910E-EA54-AC10-1ED6FBCDCBFC}"/>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0D00424-33E6-0B16-6AE6-7753C699F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24B92B3D-8489-E746-788C-9219CB43A2F9}"/>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1668A528-E186-7B53-B83C-15BEF9EFE70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3BDDE77B-A664-11DB-5E0A-92AE4ED74F4E}"/>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6D39C078-E165-F144-AA15-301644C2253B}"/>
              </a:ext>
            </a:extLst>
          </p:cNvPr>
          <p:cNvSpPr txBox="1"/>
          <p:nvPr/>
        </p:nvSpPr>
        <p:spPr>
          <a:xfrm>
            <a:off x="2150576" y="435958"/>
            <a:ext cx="6804298" cy="923330"/>
          </a:xfrm>
          <a:prstGeom prst="rect">
            <a:avLst/>
          </a:prstGeom>
          <a:noFill/>
        </p:spPr>
        <p:txBody>
          <a:bodyPr wrap="square" lIns="91440" tIns="45720" rIns="91440" bIns="45720" rtlCol="0" anchor="t">
            <a:spAutoFit/>
          </a:bodyPr>
          <a:lstStyle/>
          <a:p>
            <a:pPr algn="ctr"/>
            <a:r>
              <a:rPr lang="en-GB" sz="5400" b="1" dirty="0">
                <a:solidFill>
                  <a:srgbClr val="1A3668"/>
                </a:solidFill>
                <a:ea typeface="Calibri"/>
                <a:cs typeface="Calibri"/>
              </a:rPr>
              <a:t>Some suggestions…</a:t>
            </a:r>
          </a:p>
        </p:txBody>
      </p:sp>
      <p:pic>
        <p:nvPicPr>
          <p:cNvPr id="3" name="Picture 2" descr="A blue and white sign with white letters&#10;&#10;Description automatically generated">
            <a:extLst>
              <a:ext uri="{FF2B5EF4-FFF2-40B4-BE49-F238E27FC236}">
                <a16:creationId xmlns:a16="http://schemas.microsoft.com/office/drawing/2014/main" id="{D2D6E757-6C30-E9B7-115F-8D80128CDC96}"/>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8A3280EC-8866-308D-5B98-37412675FD48}"/>
              </a:ext>
            </a:extLst>
          </p:cNvPr>
          <p:cNvSpPr txBox="1"/>
          <p:nvPr/>
        </p:nvSpPr>
        <p:spPr>
          <a:xfrm>
            <a:off x="878109" y="1443782"/>
            <a:ext cx="90200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solidFill>
                  <a:srgbClr val="002060"/>
                </a:solidFill>
                <a:latin typeface="Calibri"/>
                <a:ea typeface="+mn-lt"/>
                <a:cs typeface="Calibri"/>
              </a:rPr>
              <a:t>Activity Ideas:</a:t>
            </a:r>
          </a:p>
        </p:txBody>
      </p:sp>
      <p:sp>
        <p:nvSpPr>
          <p:cNvPr id="5" name="TextBox 4">
            <a:extLst>
              <a:ext uri="{FF2B5EF4-FFF2-40B4-BE49-F238E27FC236}">
                <a16:creationId xmlns:a16="http://schemas.microsoft.com/office/drawing/2014/main" id="{C15B9F59-BA5B-E7A4-D6C4-6D5690DD8169}"/>
              </a:ext>
            </a:extLst>
          </p:cNvPr>
          <p:cNvSpPr txBox="1"/>
          <p:nvPr/>
        </p:nvSpPr>
        <p:spPr>
          <a:xfrm>
            <a:off x="878109" y="1989941"/>
            <a:ext cx="5126451"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 panose="02070309020205020404" pitchFamily="49" charset="0"/>
              <a:buChar char="o"/>
            </a:pPr>
            <a:r>
              <a:rPr lang="en-US" sz="2000" dirty="0">
                <a:solidFill>
                  <a:srgbClr val="002060"/>
                </a:solidFill>
                <a:latin typeface="Calibri"/>
                <a:ea typeface="+mn-lt"/>
                <a:cs typeface="Calibri"/>
              </a:rPr>
              <a:t>External speaker events</a:t>
            </a:r>
          </a:p>
          <a:p>
            <a:pPr marL="342900" indent="-342900">
              <a:buFont typeface="Courier New" panose="02070309020205020404" pitchFamily="49" charset="0"/>
              <a:buChar char="o"/>
            </a:pPr>
            <a:r>
              <a:rPr lang="en-US" sz="2000" dirty="0">
                <a:solidFill>
                  <a:srgbClr val="002060"/>
                </a:solidFill>
                <a:latin typeface="Calibri"/>
                <a:ea typeface="+mn-lt"/>
                <a:cs typeface="Calibri"/>
              </a:rPr>
              <a:t>Trips to sponsor companies</a:t>
            </a:r>
          </a:p>
          <a:p>
            <a:pPr marL="342900" indent="-342900">
              <a:buFont typeface="Courier New" panose="02070309020205020404" pitchFamily="49" charset="0"/>
              <a:buChar char="o"/>
            </a:pPr>
            <a:r>
              <a:rPr lang="en-US" sz="2000" dirty="0">
                <a:solidFill>
                  <a:srgbClr val="002060"/>
                </a:solidFill>
                <a:latin typeface="Calibri"/>
                <a:ea typeface="+mn-lt"/>
                <a:cs typeface="Calibri"/>
              </a:rPr>
              <a:t>International sports tours </a:t>
            </a:r>
            <a:r>
              <a:rPr lang="en-US" sz="2000" dirty="0" err="1">
                <a:solidFill>
                  <a:srgbClr val="002060"/>
                </a:solidFill>
                <a:latin typeface="Calibri"/>
                <a:ea typeface="+mn-lt"/>
                <a:cs typeface="Calibri"/>
              </a:rPr>
              <a:t>e.g</a:t>
            </a:r>
            <a:r>
              <a:rPr lang="en-US" sz="2000" dirty="0">
                <a:solidFill>
                  <a:srgbClr val="002060"/>
                </a:solidFill>
                <a:latin typeface="Calibri"/>
                <a:ea typeface="+mn-lt"/>
                <a:cs typeface="Calibri"/>
              </a:rPr>
              <a:t> Volleyball tours, Ski trips</a:t>
            </a:r>
          </a:p>
          <a:p>
            <a:pPr marL="342900" indent="-342900">
              <a:buFont typeface="Courier New" panose="02070309020205020404" pitchFamily="49" charset="0"/>
              <a:buChar char="o"/>
            </a:pPr>
            <a:r>
              <a:rPr lang="en-US" sz="2000" dirty="0">
                <a:solidFill>
                  <a:srgbClr val="002060"/>
                </a:solidFill>
                <a:latin typeface="Calibri"/>
                <a:ea typeface="+mn-lt"/>
                <a:cs typeface="Calibri"/>
              </a:rPr>
              <a:t>Paint (and Sip)</a:t>
            </a:r>
          </a:p>
          <a:p>
            <a:pPr marL="342900" indent="-342900">
              <a:buFont typeface="Courier New" panose="02070309020205020404" pitchFamily="49" charset="0"/>
              <a:buChar char="o"/>
            </a:pPr>
            <a:r>
              <a:rPr lang="en-US" sz="2000" dirty="0">
                <a:solidFill>
                  <a:srgbClr val="002060"/>
                </a:solidFill>
                <a:latin typeface="Calibri"/>
                <a:ea typeface="+mn-lt"/>
                <a:cs typeface="Calibri"/>
              </a:rPr>
              <a:t>Laser Tag</a:t>
            </a:r>
          </a:p>
          <a:p>
            <a:pPr marL="342900" indent="-342900">
              <a:buFont typeface="Courier New" panose="02070309020205020404" pitchFamily="49" charset="0"/>
              <a:buChar char="o"/>
            </a:pPr>
            <a:r>
              <a:rPr lang="en-US" sz="2000" dirty="0">
                <a:solidFill>
                  <a:srgbClr val="002060"/>
                </a:solidFill>
                <a:latin typeface="Calibri"/>
                <a:ea typeface="+mn-lt"/>
                <a:cs typeface="Calibri"/>
              </a:rPr>
              <a:t>Bowling</a:t>
            </a:r>
          </a:p>
          <a:p>
            <a:pPr marL="342900" indent="-342900">
              <a:buFont typeface="Courier New" panose="02070309020205020404" pitchFamily="49" charset="0"/>
              <a:buChar char="o"/>
            </a:pPr>
            <a:r>
              <a:rPr lang="en-US" sz="2000" dirty="0">
                <a:solidFill>
                  <a:srgbClr val="002060"/>
                </a:solidFill>
                <a:latin typeface="Calibri"/>
                <a:ea typeface="+mn-lt"/>
                <a:cs typeface="Calibri"/>
              </a:rPr>
              <a:t>Ice Skating</a:t>
            </a:r>
          </a:p>
          <a:p>
            <a:pPr marL="342900" indent="-342900">
              <a:buFont typeface="Courier New" panose="02070309020205020404" pitchFamily="49" charset="0"/>
              <a:buChar char="o"/>
            </a:pPr>
            <a:r>
              <a:rPr lang="en-US" sz="2000" dirty="0">
                <a:solidFill>
                  <a:srgbClr val="002060"/>
                </a:solidFill>
                <a:latin typeface="Calibri"/>
                <a:ea typeface="+mn-lt"/>
                <a:cs typeface="Calibri"/>
              </a:rPr>
              <a:t>Paintball</a:t>
            </a:r>
          </a:p>
          <a:p>
            <a:pPr marL="342900" indent="-342900">
              <a:buFont typeface="Courier New" panose="02070309020205020404" pitchFamily="49" charset="0"/>
              <a:buChar char="o"/>
            </a:pPr>
            <a:r>
              <a:rPr lang="en-US" sz="2000" dirty="0">
                <a:solidFill>
                  <a:srgbClr val="002060"/>
                </a:solidFill>
                <a:latin typeface="Calibri"/>
                <a:ea typeface="+mn-lt"/>
                <a:cs typeface="Calibri"/>
              </a:rPr>
              <a:t>Casual sports – tag rugby, badminton, rounders</a:t>
            </a:r>
          </a:p>
          <a:p>
            <a:pPr marL="342900" indent="-342900">
              <a:buFont typeface="Courier New" panose="02070309020205020404" pitchFamily="49" charset="0"/>
              <a:buChar char="o"/>
            </a:pPr>
            <a:r>
              <a:rPr lang="en-US" sz="2000" dirty="0">
                <a:solidFill>
                  <a:srgbClr val="002060"/>
                </a:solidFill>
                <a:latin typeface="Calibri"/>
                <a:ea typeface="+mn-lt"/>
                <a:cs typeface="Calibri"/>
              </a:rPr>
              <a:t>Fancy dress sports day</a:t>
            </a:r>
          </a:p>
          <a:p>
            <a:pPr marL="342900" indent="-342900">
              <a:buFont typeface="Courier New" panose="02070309020205020404" pitchFamily="49" charset="0"/>
              <a:buChar char="o"/>
            </a:pPr>
            <a:r>
              <a:rPr lang="en-US" sz="2000" dirty="0">
                <a:solidFill>
                  <a:srgbClr val="002060"/>
                </a:solidFill>
                <a:latin typeface="Calibri"/>
                <a:ea typeface="+mn-lt"/>
                <a:cs typeface="Calibri"/>
              </a:rPr>
              <a:t>Themed sober socials (as well as socials)</a:t>
            </a:r>
          </a:p>
          <a:p>
            <a:pPr marL="342900" indent="-342900">
              <a:buFont typeface="Courier New" panose="02070309020205020404" pitchFamily="49" charset="0"/>
              <a:buChar char="o"/>
            </a:pPr>
            <a:r>
              <a:rPr lang="en-US" sz="2000" dirty="0">
                <a:solidFill>
                  <a:srgbClr val="002060"/>
                </a:solidFill>
                <a:latin typeface="Calibri"/>
                <a:ea typeface="+mn-lt"/>
                <a:cs typeface="Calibri"/>
              </a:rPr>
              <a:t>Watch parties – 6 Nations, FA World Cup </a:t>
            </a:r>
            <a:r>
              <a:rPr lang="en-US" sz="2000" dirty="0" err="1">
                <a:solidFill>
                  <a:srgbClr val="002060"/>
                </a:solidFill>
                <a:latin typeface="Calibri"/>
                <a:ea typeface="+mn-lt"/>
                <a:cs typeface="Calibri"/>
              </a:rPr>
              <a:t>etc</a:t>
            </a:r>
            <a:endParaRPr lang="en-US" sz="2000" dirty="0">
              <a:solidFill>
                <a:srgbClr val="002060"/>
              </a:solidFill>
              <a:latin typeface="Calibri"/>
              <a:ea typeface="+mn-lt"/>
              <a:cs typeface="Calibri"/>
            </a:endParaRPr>
          </a:p>
        </p:txBody>
      </p:sp>
      <p:sp>
        <p:nvSpPr>
          <p:cNvPr id="6" name="TextBox 5">
            <a:extLst>
              <a:ext uri="{FF2B5EF4-FFF2-40B4-BE49-F238E27FC236}">
                <a16:creationId xmlns:a16="http://schemas.microsoft.com/office/drawing/2014/main" id="{5A5FD9D1-D247-8877-87D9-0F44EBE4DDAD}"/>
              </a:ext>
            </a:extLst>
          </p:cNvPr>
          <p:cNvSpPr txBox="1"/>
          <p:nvPr/>
        </p:nvSpPr>
        <p:spPr>
          <a:xfrm>
            <a:off x="5909641" y="1966547"/>
            <a:ext cx="512645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 panose="02070309020205020404" pitchFamily="49" charset="0"/>
              <a:buChar char="o"/>
            </a:pPr>
            <a:r>
              <a:rPr lang="en-US" sz="2000" dirty="0">
                <a:solidFill>
                  <a:srgbClr val="002060"/>
                </a:solidFill>
                <a:latin typeface="Calibri"/>
                <a:ea typeface="+mn-lt"/>
                <a:cs typeface="Calibri"/>
              </a:rPr>
              <a:t>Try out another club – compete</a:t>
            </a:r>
          </a:p>
          <a:p>
            <a:pPr marL="342900" indent="-342900">
              <a:buFont typeface="Courier New" panose="02070309020205020404" pitchFamily="49" charset="0"/>
              <a:buChar char="o"/>
            </a:pPr>
            <a:r>
              <a:rPr lang="en-US" sz="2000" dirty="0">
                <a:solidFill>
                  <a:srgbClr val="002060"/>
                </a:solidFill>
                <a:latin typeface="Calibri"/>
                <a:ea typeface="+mn-lt"/>
                <a:cs typeface="Calibri"/>
              </a:rPr>
              <a:t>Volunteer at another charity</a:t>
            </a:r>
          </a:p>
          <a:p>
            <a:pPr marL="342900" indent="-342900">
              <a:buFont typeface="Courier New" panose="02070309020205020404" pitchFamily="49" charset="0"/>
              <a:buChar char="o"/>
            </a:pPr>
            <a:r>
              <a:rPr lang="en-US" sz="2000" dirty="0">
                <a:solidFill>
                  <a:srgbClr val="002060"/>
                </a:solidFill>
                <a:latin typeface="Calibri"/>
                <a:ea typeface="+mn-lt"/>
                <a:cs typeface="Calibri"/>
              </a:rPr>
              <a:t>Treasure hunts</a:t>
            </a:r>
          </a:p>
          <a:p>
            <a:pPr marL="342900" indent="-342900">
              <a:buFont typeface="Courier New" panose="02070309020205020404" pitchFamily="49" charset="0"/>
              <a:buChar char="o"/>
            </a:pPr>
            <a:r>
              <a:rPr lang="en-US" sz="2000" dirty="0">
                <a:solidFill>
                  <a:srgbClr val="002060"/>
                </a:solidFill>
                <a:latin typeface="Calibri"/>
                <a:ea typeface="+mn-lt"/>
                <a:cs typeface="Calibri"/>
              </a:rPr>
              <a:t>Board game evenings</a:t>
            </a:r>
          </a:p>
          <a:p>
            <a:pPr marL="342900" indent="-342900">
              <a:buFont typeface="Courier New" panose="02070309020205020404" pitchFamily="49" charset="0"/>
              <a:buChar char="o"/>
            </a:pPr>
            <a:r>
              <a:rPr lang="en-US" sz="2000" dirty="0">
                <a:solidFill>
                  <a:srgbClr val="002060"/>
                </a:solidFill>
                <a:latin typeface="Calibri"/>
                <a:ea typeface="+mn-lt"/>
                <a:cs typeface="Calibri"/>
              </a:rPr>
              <a:t>Academic support sessions</a:t>
            </a:r>
          </a:p>
          <a:p>
            <a:pPr marL="342900" indent="-342900">
              <a:buFont typeface="Courier New" panose="02070309020205020404" pitchFamily="49" charset="0"/>
              <a:buChar char="o"/>
            </a:pPr>
            <a:r>
              <a:rPr lang="en-US" sz="2000" dirty="0">
                <a:solidFill>
                  <a:srgbClr val="002060"/>
                </a:solidFill>
                <a:latin typeface="Calibri"/>
                <a:ea typeface="+mn-lt"/>
                <a:cs typeface="Calibri"/>
              </a:rPr>
              <a:t>Exam group study sessions</a:t>
            </a:r>
          </a:p>
          <a:p>
            <a:pPr marL="342900" indent="-342900">
              <a:buFont typeface="Courier New" panose="02070309020205020404" pitchFamily="49" charset="0"/>
              <a:buChar char="o"/>
            </a:pPr>
            <a:r>
              <a:rPr lang="en-US" sz="2000" dirty="0">
                <a:solidFill>
                  <a:srgbClr val="002060"/>
                </a:solidFill>
                <a:latin typeface="Calibri"/>
                <a:ea typeface="+mn-lt"/>
                <a:cs typeface="Calibri"/>
              </a:rPr>
              <a:t>Quizzes</a:t>
            </a:r>
          </a:p>
          <a:p>
            <a:pPr marL="342900" indent="-342900">
              <a:buFont typeface="Courier New" panose="02070309020205020404" pitchFamily="49" charset="0"/>
              <a:buChar char="o"/>
            </a:pPr>
            <a:r>
              <a:rPr lang="en-US" sz="2000" dirty="0">
                <a:solidFill>
                  <a:srgbClr val="002060"/>
                </a:solidFill>
                <a:latin typeface="Calibri"/>
                <a:ea typeface="+mn-lt"/>
                <a:cs typeface="Calibri"/>
              </a:rPr>
              <a:t>Wellness evenings/spa nights</a:t>
            </a:r>
          </a:p>
          <a:p>
            <a:pPr marL="342900" indent="-342900">
              <a:buFont typeface="Courier New" panose="02070309020205020404" pitchFamily="49" charset="0"/>
              <a:buChar char="o"/>
            </a:pPr>
            <a:r>
              <a:rPr lang="en-US" sz="2000" dirty="0">
                <a:solidFill>
                  <a:srgbClr val="002060"/>
                </a:solidFill>
                <a:latin typeface="Calibri"/>
                <a:ea typeface="+mn-lt"/>
                <a:cs typeface="Calibri"/>
              </a:rPr>
              <a:t>Escape Rooms</a:t>
            </a:r>
          </a:p>
          <a:p>
            <a:pPr marL="342900" indent="-342900">
              <a:buFont typeface="Courier New" panose="02070309020205020404" pitchFamily="49" charset="0"/>
              <a:buChar char="o"/>
            </a:pPr>
            <a:r>
              <a:rPr lang="en-US" sz="2000" dirty="0">
                <a:solidFill>
                  <a:srgbClr val="002060"/>
                </a:solidFill>
                <a:latin typeface="Calibri"/>
                <a:ea typeface="+mn-lt"/>
                <a:cs typeface="Calibri"/>
              </a:rPr>
              <a:t>Murder mystery</a:t>
            </a:r>
          </a:p>
          <a:p>
            <a:pPr marL="342900" indent="-342900">
              <a:buFont typeface="Courier New" panose="02070309020205020404" pitchFamily="49" charset="0"/>
              <a:buChar char="o"/>
            </a:pPr>
            <a:r>
              <a:rPr lang="en-US" sz="2000" dirty="0">
                <a:solidFill>
                  <a:srgbClr val="002060"/>
                </a:solidFill>
                <a:latin typeface="Calibri"/>
                <a:ea typeface="+mn-lt"/>
                <a:cs typeface="Calibri"/>
              </a:rPr>
              <a:t>Online games</a:t>
            </a:r>
          </a:p>
          <a:p>
            <a:pPr marL="342900" indent="-342900">
              <a:buFont typeface="Courier New" panose="02070309020205020404" pitchFamily="49" charset="0"/>
              <a:buChar char="o"/>
            </a:pPr>
            <a:r>
              <a:rPr lang="en-US" sz="2000" dirty="0">
                <a:solidFill>
                  <a:srgbClr val="002060"/>
                </a:solidFill>
                <a:latin typeface="Calibri"/>
                <a:ea typeface="+mn-lt"/>
                <a:cs typeface="Calibri"/>
              </a:rPr>
              <a:t>Open Mic nights</a:t>
            </a:r>
          </a:p>
          <a:p>
            <a:pPr marL="342900" indent="-342900">
              <a:buFont typeface="Courier New" panose="02070309020205020404" pitchFamily="49" charset="0"/>
              <a:buChar char="o"/>
            </a:pPr>
            <a:r>
              <a:rPr lang="en-US" sz="2000" dirty="0">
                <a:solidFill>
                  <a:srgbClr val="002060"/>
                </a:solidFill>
                <a:latin typeface="Calibri"/>
                <a:ea typeface="+mn-lt"/>
                <a:cs typeface="Calibri"/>
              </a:rPr>
              <a:t>Game shows</a:t>
            </a:r>
          </a:p>
          <a:p>
            <a:pPr marL="342900" indent="-342900">
              <a:buFont typeface="Courier New" panose="02070309020205020404" pitchFamily="49" charset="0"/>
              <a:buChar char="o"/>
            </a:pPr>
            <a:r>
              <a:rPr lang="en-US" sz="2000" dirty="0">
                <a:solidFill>
                  <a:srgbClr val="002060"/>
                </a:solidFill>
                <a:latin typeface="Calibri"/>
                <a:ea typeface="+mn-lt"/>
                <a:cs typeface="Calibri"/>
              </a:rPr>
              <a:t>Create a Podcast</a:t>
            </a:r>
          </a:p>
        </p:txBody>
      </p:sp>
    </p:spTree>
    <p:extLst>
      <p:ext uri="{BB962C8B-B14F-4D97-AF65-F5344CB8AC3E}">
        <p14:creationId xmlns:p14="http://schemas.microsoft.com/office/powerpoint/2010/main" val="31611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2D56-0DFD-D2B8-AEA9-31DD4BAE4B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F13C6B-ADF9-CD57-9AE5-659836B49359}"/>
              </a:ext>
            </a:extLst>
          </p:cNvPr>
          <p:cNvSpPr/>
          <p:nvPr/>
        </p:nvSpPr>
        <p:spPr>
          <a:xfrm>
            <a:off x="46334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36DF405-F0C9-F7B8-1C77-21F1504061A5}"/>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3F586A5A-7A10-7E68-7E75-5CDEB86A1A21}"/>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59BCB4DD-6BA2-B3D1-2323-104977A24C8B}"/>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C067068-B6D4-42F1-7FC0-E6DF942B1BB5}"/>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F09423D4-4701-B7A8-293D-5C9E75BBC9B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C7D62A5-E1BF-DE4D-2F07-5F084715F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03F147F9-A45F-7EF1-80A0-9F45BE0EB47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C4EE04A-3A1D-4B11-0B4D-06D3A515730B}"/>
              </a:ext>
            </a:extLst>
          </p:cNvPr>
          <p:cNvSpPr txBox="1"/>
          <p:nvPr/>
        </p:nvSpPr>
        <p:spPr>
          <a:xfrm>
            <a:off x="778510" y="1660655"/>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2060"/>
                </a:solidFill>
                <a:ea typeface="+mn-lt"/>
                <a:cs typeface="+mn-lt"/>
              </a:rPr>
              <a:t>Risk in Activities</a:t>
            </a:r>
            <a:endParaRPr lang="en-US" sz="3200" dirty="0"/>
          </a:p>
        </p:txBody>
      </p:sp>
      <p:sp>
        <p:nvSpPr>
          <p:cNvPr id="6" name="TextBox 5">
            <a:extLst>
              <a:ext uri="{FF2B5EF4-FFF2-40B4-BE49-F238E27FC236}">
                <a16:creationId xmlns:a16="http://schemas.microsoft.com/office/drawing/2014/main" id="{9CC08452-C344-0569-EA6E-FAD2BA92BFD2}"/>
              </a:ext>
            </a:extLst>
          </p:cNvPr>
          <p:cNvSpPr txBox="1"/>
          <p:nvPr/>
        </p:nvSpPr>
        <p:spPr>
          <a:xfrm>
            <a:off x="2663181" y="3900173"/>
            <a:ext cx="62603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latin typeface="Calibri"/>
                <a:ea typeface="+mn-lt"/>
                <a:cs typeface="Calibri"/>
              </a:rPr>
              <a:t>Legal obligations to stay safe</a:t>
            </a:r>
          </a:p>
        </p:txBody>
      </p:sp>
      <p:pic>
        <p:nvPicPr>
          <p:cNvPr id="15" name="Picture 14" descr="A blue and white sign with white letters&#10;&#10;Description automatically generated">
            <a:extLst>
              <a:ext uri="{FF2B5EF4-FFF2-40B4-BE49-F238E27FC236}">
                <a16:creationId xmlns:a16="http://schemas.microsoft.com/office/drawing/2014/main" id="{7A90C959-E631-BE72-5A46-C60B5E2DC3FD}"/>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0A6E94F5-8AF6-CB56-C889-AE91BBE306A3}"/>
              </a:ext>
            </a:extLst>
          </p:cNvPr>
          <p:cNvCxnSpPr/>
          <p:nvPr/>
        </p:nvCxnSpPr>
        <p:spPr>
          <a:xfrm flipV="1">
            <a:off x="1937514" y="3423250"/>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7974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1FF1D07A78574591B5B51CA1A6677A" ma:contentTypeVersion="11" ma:contentTypeDescription="Create a new document." ma:contentTypeScope="" ma:versionID="661ca22fb4245987c326239133136d8c">
  <xsd:schema xmlns:xsd="http://www.w3.org/2001/XMLSchema" xmlns:xs="http://www.w3.org/2001/XMLSchema" xmlns:p="http://schemas.microsoft.com/office/2006/metadata/properties" xmlns:ns3="7f799c26-3997-446f-b441-e2bc2c25ed59" xmlns:ns4="64e89f49-f24e-4007-a652-d432717bb9fd" targetNamespace="http://schemas.microsoft.com/office/2006/metadata/properties" ma:root="true" ma:fieldsID="4be74325067a992a61935dc7cc68da72" ns3:_="" ns4:_="">
    <xsd:import namespace="7f799c26-3997-446f-b441-e2bc2c25ed59"/>
    <xsd:import namespace="64e89f49-f24e-4007-a652-d432717bb9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99c26-3997-446f-b441-e2bc2c25ed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e89f49-f24e-4007-a652-d432717bb9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907AD3-4D42-4918-8A54-9DC6835516E7}">
  <ds:schemaRefs>
    <ds:schemaRef ds:uri="http://schemas.microsoft.com/sharepoint/v3/contenttype/forms"/>
  </ds:schemaRefs>
</ds:datastoreItem>
</file>

<file path=customXml/itemProps2.xml><?xml version="1.0" encoding="utf-8"?>
<ds:datastoreItem xmlns:ds="http://schemas.openxmlformats.org/officeDocument/2006/customXml" ds:itemID="{DD1E86AF-D51E-47B5-8069-9F252B39BB99}">
  <ds:schemaRefs>
    <ds:schemaRef ds:uri="64e89f49-f24e-4007-a652-d432717bb9fd"/>
    <ds:schemaRef ds:uri="7f799c26-3997-446f-b441-e2bc2c25ed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624230-2555-474F-83DF-AB38D178F71E}">
  <ds:schemaRefs>
    <ds:schemaRef ds:uri="64e89f49-f24e-4007-a652-d432717bb9fd"/>
    <ds:schemaRef ds:uri="7f799c26-3997-446f-b441-e2bc2c25e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590</TotalTime>
  <Words>1956</Words>
  <Application>Microsoft Office PowerPoint</Application>
  <PresentationFormat>Widescreen</PresentationFormat>
  <Paragraphs>356</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Jones</dc:creator>
  <cp:lastModifiedBy>Maisie Glock</cp:lastModifiedBy>
  <cp:revision>582</cp:revision>
  <cp:lastPrinted>2022-09-11T12:32:29Z</cp:lastPrinted>
  <dcterms:created xsi:type="dcterms:W3CDTF">2022-09-11T08:19:13Z</dcterms:created>
  <dcterms:modified xsi:type="dcterms:W3CDTF">2025-09-21T10:25:25Z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0x010100711FF1D07A78574591B5B51CA1A6677A</vt:lpwstr>
  </property>
</Properties>
</file>