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31"/>
  </p:notesMasterIdLst>
  <p:sldIdLst>
    <p:sldId id="256" r:id="rId6"/>
    <p:sldId id="522" r:id="rId7"/>
    <p:sldId id="527" r:id="rId8"/>
    <p:sldId id="523" r:id="rId9"/>
    <p:sldId id="521" r:id="rId10"/>
    <p:sldId id="526" r:id="rId11"/>
    <p:sldId id="528" r:id="rId12"/>
    <p:sldId id="519" r:id="rId13"/>
    <p:sldId id="504" r:id="rId14"/>
    <p:sldId id="495" r:id="rId15"/>
    <p:sldId id="503" r:id="rId16"/>
    <p:sldId id="520" r:id="rId17"/>
    <p:sldId id="506" r:id="rId18"/>
    <p:sldId id="382" r:id="rId19"/>
    <p:sldId id="508" r:id="rId20"/>
    <p:sldId id="518" r:id="rId21"/>
    <p:sldId id="529" r:id="rId22"/>
    <p:sldId id="509" r:id="rId23"/>
    <p:sldId id="511" r:id="rId24"/>
    <p:sldId id="507" r:id="rId25"/>
    <p:sldId id="469" r:id="rId26"/>
    <p:sldId id="525" r:id="rId27"/>
    <p:sldId id="524" r:id="rId28"/>
    <p:sldId id="481" r:id="rId29"/>
    <p:sldId id="259" r:id="rId30"/>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3768"/>
    <a:srgbClr val="FBDF05"/>
    <a:srgbClr val="1A36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F04820-F79D-7710-0687-C039F998915C}" v="5" dt="2025-09-23T10:10:48.210"/>
    <p1510:client id="{BF64111A-20EA-CF72-013E-155555E77C9A}" v="39" dt="2025-09-23T10:16:10.287"/>
    <p1510:client id="{D34E718B-5AEE-4F72-BD3C-A559BE97B5E2}" v="1255" dt="2025-09-22T19:29:24.021"/>
    <p1510:client id="{F929A895-6240-E7B3-B078-67E4839929E6}" v="7310" dt="2025-09-23T09:16:50.9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isie Glock" userId="aa903c3d-491e-451a-bf91-86c9aed69682" providerId="ADAL" clId="{D34E718B-5AEE-4F72-BD3C-A559BE97B5E2}"/>
    <pc:docChg chg="custSel addSld delSld modSld sldOrd">
      <pc:chgData name="Maisie Glock" userId="aa903c3d-491e-451a-bf91-86c9aed69682" providerId="ADAL" clId="{D34E718B-5AEE-4F72-BD3C-A559BE97B5E2}" dt="2025-09-22T19:29:24.015" v="1249"/>
      <pc:docMkLst>
        <pc:docMk/>
      </pc:docMkLst>
      <pc:sldChg chg="del">
        <pc:chgData name="Maisie Glock" userId="aa903c3d-491e-451a-bf91-86c9aed69682" providerId="ADAL" clId="{D34E718B-5AEE-4F72-BD3C-A559BE97B5E2}" dt="2025-09-22T19:28:59.679" v="1246" actId="2696"/>
        <pc:sldMkLst>
          <pc:docMk/>
          <pc:sldMk cId="0" sldId="257"/>
        </pc:sldMkLst>
      </pc:sldChg>
      <pc:sldChg chg="add del setBg">
        <pc:chgData name="Maisie Glock" userId="aa903c3d-491e-451a-bf91-86c9aed69682" providerId="ADAL" clId="{D34E718B-5AEE-4F72-BD3C-A559BE97B5E2}" dt="2025-09-22T19:29:24.015" v="1249"/>
        <pc:sldMkLst>
          <pc:docMk/>
          <pc:sldMk cId="0" sldId="259"/>
        </pc:sldMkLst>
      </pc:sldChg>
      <pc:sldChg chg="del">
        <pc:chgData name="Maisie Glock" userId="aa903c3d-491e-451a-bf91-86c9aed69682" providerId="ADAL" clId="{D34E718B-5AEE-4F72-BD3C-A559BE97B5E2}" dt="2025-09-22T19:24:05.084" v="487" actId="2696"/>
        <pc:sldMkLst>
          <pc:docMk/>
          <pc:sldMk cId="3964117387" sldId="472"/>
        </pc:sldMkLst>
      </pc:sldChg>
      <pc:sldChg chg="del">
        <pc:chgData name="Maisie Glock" userId="aa903c3d-491e-451a-bf91-86c9aed69682" providerId="ADAL" clId="{D34E718B-5AEE-4F72-BD3C-A559BE97B5E2}" dt="2025-09-22T19:16:13.797" v="0" actId="47"/>
        <pc:sldMkLst>
          <pc:docMk/>
          <pc:sldMk cId="895284503" sldId="478"/>
        </pc:sldMkLst>
      </pc:sldChg>
      <pc:sldChg chg="del">
        <pc:chgData name="Maisie Glock" userId="aa903c3d-491e-451a-bf91-86c9aed69682" providerId="ADAL" clId="{D34E718B-5AEE-4F72-BD3C-A559BE97B5E2}" dt="2025-09-22T19:16:13.797" v="0" actId="47"/>
        <pc:sldMkLst>
          <pc:docMk/>
          <pc:sldMk cId="322625061" sldId="488"/>
        </pc:sldMkLst>
      </pc:sldChg>
      <pc:sldChg chg="del">
        <pc:chgData name="Maisie Glock" userId="aa903c3d-491e-451a-bf91-86c9aed69682" providerId="ADAL" clId="{D34E718B-5AEE-4F72-BD3C-A559BE97B5E2}" dt="2025-09-22T19:16:13.797" v="0" actId="47"/>
        <pc:sldMkLst>
          <pc:docMk/>
          <pc:sldMk cId="1047038580" sldId="489"/>
        </pc:sldMkLst>
      </pc:sldChg>
      <pc:sldChg chg="del">
        <pc:chgData name="Maisie Glock" userId="aa903c3d-491e-451a-bf91-86c9aed69682" providerId="ADAL" clId="{D34E718B-5AEE-4F72-BD3C-A559BE97B5E2}" dt="2025-09-22T19:16:13.797" v="0" actId="47"/>
        <pc:sldMkLst>
          <pc:docMk/>
          <pc:sldMk cId="1975292858" sldId="490"/>
        </pc:sldMkLst>
      </pc:sldChg>
      <pc:sldChg chg="del">
        <pc:chgData name="Maisie Glock" userId="aa903c3d-491e-451a-bf91-86c9aed69682" providerId="ADAL" clId="{D34E718B-5AEE-4F72-BD3C-A559BE97B5E2}" dt="2025-09-22T19:16:13.797" v="0" actId="47"/>
        <pc:sldMkLst>
          <pc:docMk/>
          <pc:sldMk cId="3153752317" sldId="491"/>
        </pc:sldMkLst>
      </pc:sldChg>
      <pc:sldChg chg="del">
        <pc:chgData name="Maisie Glock" userId="aa903c3d-491e-451a-bf91-86c9aed69682" providerId="ADAL" clId="{D34E718B-5AEE-4F72-BD3C-A559BE97B5E2}" dt="2025-09-22T19:16:13.797" v="0" actId="47"/>
        <pc:sldMkLst>
          <pc:docMk/>
          <pc:sldMk cId="1405887214" sldId="492"/>
        </pc:sldMkLst>
      </pc:sldChg>
      <pc:sldChg chg="del">
        <pc:chgData name="Maisie Glock" userId="aa903c3d-491e-451a-bf91-86c9aed69682" providerId="ADAL" clId="{D34E718B-5AEE-4F72-BD3C-A559BE97B5E2}" dt="2025-09-22T19:16:13.797" v="0" actId="47"/>
        <pc:sldMkLst>
          <pc:docMk/>
          <pc:sldMk cId="1115517564" sldId="493"/>
        </pc:sldMkLst>
      </pc:sldChg>
      <pc:sldChg chg="del">
        <pc:chgData name="Maisie Glock" userId="aa903c3d-491e-451a-bf91-86c9aed69682" providerId="ADAL" clId="{D34E718B-5AEE-4F72-BD3C-A559BE97B5E2}" dt="2025-09-22T19:16:13.797" v="0" actId="47"/>
        <pc:sldMkLst>
          <pc:docMk/>
          <pc:sldMk cId="391028849" sldId="494"/>
        </pc:sldMkLst>
      </pc:sldChg>
      <pc:sldChg chg="del">
        <pc:chgData name="Maisie Glock" userId="aa903c3d-491e-451a-bf91-86c9aed69682" providerId="ADAL" clId="{D34E718B-5AEE-4F72-BD3C-A559BE97B5E2}" dt="2025-09-22T19:28:52.684" v="1245" actId="2696"/>
        <pc:sldMkLst>
          <pc:docMk/>
          <pc:sldMk cId="797011047" sldId="499"/>
        </pc:sldMkLst>
      </pc:sldChg>
      <pc:sldChg chg="addSp modSp mod">
        <pc:chgData name="Maisie Glock" userId="aa903c3d-491e-451a-bf91-86c9aed69682" providerId="ADAL" clId="{D34E718B-5AEE-4F72-BD3C-A559BE97B5E2}" dt="2025-09-22T19:24:43.058" v="546" actId="404"/>
        <pc:sldMkLst>
          <pc:docMk/>
          <pc:sldMk cId="3316661003" sldId="503"/>
        </pc:sldMkLst>
        <pc:spChg chg="add mod">
          <ac:chgData name="Maisie Glock" userId="aa903c3d-491e-451a-bf91-86c9aed69682" providerId="ADAL" clId="{D34E718B-5AEE-4F72-BD3C-A559BE97B5E2}" dt="2025-09-22T19:24:43.058" v="546" actId="404"/>
          <ac:spMkLst>
            <pc:docMk/>
            <pc:sldMk cId="3316661003" sldId="503"/>
            <ac:spMk id="2" creationId="{55FC819D-FF0C-752C-93D1-B627D42C5092}"/>
          </ac:spMkLst>
        </pc:spChg>
      </pc:sldChg>
      <pc:sldChg chg="modSp mod ord">
        <pc:chgData name="Maisie Glock" userId="aa903c3d-491e-451a-bf91-86c9aed69682" providerId="ADAL" clId="{D34E718B-5AEE-4F72-BD3C-A559BE97B5E2}" dt="2025-09-22T19:16:47.938" v="23" actId="20577"/>
        <pc:sldMkLst>
          <pc:docMk/>
          <pc:sldMk cId="753148765" sldId="504"/>
        </pc:sldMkLst>
        <pc:spChg chg="mod">
          <ac:chgData name="Maisie Glock" userId="aa903c3d-491e-451a-bf91-86c9aed69682" providerId="ADAL" clId="{D34E718B-5AEE-4F72-BD3C-A559BE97B5E2}" dt="2025-09-22T19:16:47.938" v="23" actId="20577"/>
          <ac:spMkLst>
            <pc:docMk/>
            <pc:sldMk cId="753148765" sldId="504"/>
            <ac:spMk id="3" creationId="{17404CF0-62EC-FBAA-9B9F-0AC4E2AFC7EC}"/>
          </ac:spMkLst>
        </pc:spChg>
      </pc:sldChg>
      <pc:sldChg chg="del">
        <pc:chgData name="Maisie Glock" userId="aa903c3d-491e-451a-bf91-86c9aed69682" providerId="ADAL" clId="{D34E718B-5AEE-4F72-BD3C-A559BE97B5E2}" dt="2025-09-22T19:16:13.797" v="0" actId="47"/>
        <pc:sldMkLst>
          <pc:docMk/>
          <pc:sldMk cId="1501874016" sldId="505"/>
        </pc:sldMkLst>
      </pc:sldChg>
      <pc:sldChg chg="modSp mod">
        <pc:chgData name="Maisie Glock" userId="aa903c3d-491e-451a-bf91-86c9aed69682" providerId="ADAL" clId="{D34E718B-5AEE-4F72-BD3C-A559BE97B5E2}" dt="2025-09-22T19:28:17.264" v="1242" actId="20577"/>
        <pc:sldMkLst>
          <pc:docMk/>
          <pc:sldMk cId="4033750664" sldId="509"/>
        </pc:sldMkLst>
        <pc:spChg chg="mod">
          <ac:chgData name="Maisie Glock" userId="aa903c3d-491e-451a-bf91-86c9aed69682" providerId="ADAL" clId="{D34E718B-5AEE-4F72-BD3C-A559BE97B5E2}" dt="2025-09-22T19:28:17.264" v="1242" actId="20577"/>
          <ac:spMkLst>
            <pc:docMk/>
            <pc:sldMk cId="4033750664" sldId="509"/>
            <ac:spMk id="2" creationId="{94A577AC-513F-6C2F-06F6-DA1A3D4DDEC7}"/>
          </ac:spMkLst>
        </pc:spChg>
      </pc:sldChg>
      <pc:sldChg chg="del">
        <pc:chgData name="Maisie Glock" userId="aa903c3d-491e-451a-bf91-86c9aed69682" providerId="ADAL" clId="{D34E718B-5AEE-4F72-BD3C-A559BE97B5E2}" dt="2025-09-22T19:28:25.268" v="1243" actId="2696"/>
        <pc:sldMkLst>
          <pc:docMk/>
          <pc:sldMk cId="666343487" sldId="510"/>
        </pc:sldMkLst>
      </pc:sldChg>
      <pc:sldChg chg="del">
        <pc:chgData name="Maisie Glock" userId="aa903c3d-491e-451a-bf91-86c9aed69682" providerId="ADAL" clId="{D34E718B-5AEE-4F72-BD3C-A559BE97B5E2}" dt="2025-09-22T19:16:13.797" v="0" actId="47"/>
        <pc:sldMkLst>
          <pc:docMk/>
          <pc:sldMk cId="2661857920" sldId="512"/>
        </pc:sldMkLst>
      </pc:sldChg>
      <pc:sldChg chg="del">
        <pc:chgData name="Maisie Glock" userId="aa903c3d-491e-451a-bf91-86c9aed69682" providerId="ADAL" clId="{D34E718B-5AEE-4F72-BD3C-A559BE97B5E2}" dt="2025-09-22T19:16:13.797" v="0" actId="47"/>
        <pc:sldMkLst>
          <pc:docMk/>
          <pc:sldMk cId="1984180589" sldId="513"/>
        </pc:sldMkLst>
      </pc:sldChg>
      <pc:sldChg chg="del">
        <pc:chgData name="Maisie Glock" userId="aa903c3d-491e-451a-bf91-86c9aed69682" providerId="ADAL" clId="{D34E718B-5AEE-4F72-BD3C-A559BE97B5E2}" dt="2025-09-22T19:16:13.797" v="0" actId="47"/>
        <pc:sldMkLst>
          <pc:docMk/>
          <pc:sldMk cId="2333425262" sldId="514"/>
        </pc:sldMkLst>
      </pc:sldChg>
      <pc:sldChg chg="del">
        <pc:chgData name="Maisie Glock" userId="aa903c3d-491e-451a-bf91-86c9aed69682" providerId="ADAL" clId="{D34E718B-5AEE-4F72-BD3C-A559BE97B5E2}" dt="2025-09-22T19:16:13.797" v="0" actId="47"/>
        <pc:sldMkLst>
          <pc:docMk/>
          <pc:sldMk cId="1123311254" sldId="517"/>
        </pc:sldMkLst>
      </pc:sldChg>
      <pc:sldChg chg="modSp">
        <pc:chgData name="Maisie Glock" userId="aa903c3d-491e-451a-bf91-86c9aed69682" providerId="ADAL" clId="{D34E718B-5AEE-4F72-BD3C-A559BE97B5E2}" dt="2025-09-22T19:28:33.555" v="1244" actId="12"/>
        <pc:sldMkLst>
          <pc:docMk/>
          <pc:sldMk cId="3347480139" sldId="518"/>
        </pc:sldMkLst>
        <pc:spChg chg="mod">
          <ac:chgData name="Maisie Glock" userId="aa903c3d-491e-451a-bf91-86c9aed69682" providerId="ADAL" clId="{D34E718B-5AEE-4F72-BD3C-A559BE97B5E2}" dt="2025-09-22T19:28:33.555" v="1244" actId="12"/>
          <ac:spMkLst>
            <pc:docMk/>
            <pc:sldMk cId="3347480139" sldId="518"/>
            <ac:spMk id="2" creationId="{B17E28F4-FA3D-134B-BB5D-F4EB62C580B8}"/>
          </ac:spMkLst>
        </pc:spChg>
      </pc:sldChg>
      <pc:sldChg chg="addSp modSp mod">
        <pc:chgData name="Maisie Glock" userId="aa903c3d-491e-451a-bf91-86c9aed69682" providerId="ADAL" clId="{D34E718B-5AEE-4F72-BD3C-A559BE97B5E2}" dt="2025-09-22T19:23:31.379" v="486" actId="14100"/>
        <pc:sldMkLst>
          <pc:docMk/>
          <pc:sldMk cId="2396144294" sldId="520"/>
        </pc:sldMkLst>
        <pc:spChg chg="add mod">
          <ac:chgData name="Maisie Glock" userId="aa903c3d-491e-451a-bf91-86c9aed69682" providerId="ADAL" clId="{D34E718B-5AEE-4F72-BD3C-A559BE97B5E2}" dt="2025-09-22T19:20:00.676" v="433" actId="1035"/>
          <ac:spMkLst>
            <pc:docMk/>
            <pc:sldMk cId="2396144294" sldId="520"/>
            <ac:spMk id="2" creationId="{67046409-8352-34F6-567C-413E73BAF1E8}"/>
          </ac:spMkLst>
        </pc:spChg>
        <pc:spChg chg="add mod">
          <ac:chgData name="Maisie Glock" userId="aa903c3d-491e-451a-bf91-86c9aed69682" providerId="ADAL" clId="{D34E718B-5AEE-4F72-BD3C-A559BE97B5E2}" dt="2025-09-22T19:23:19.981" v="483" actId="14100"/>
          <ac:spMkLst>
            <pc:docMk/>
            <pc:sldMk cId="2396144294" sldId="520"/>
            <ac:spMk id="3" creationId="{F48FEE86-C081-66F9-3651-F1DFD5B374C8}"/>
          </ac:spMkLst>
        </pc:spChg>
        <pc:spChg chg="mod">
          <ac:chgData name="Maisie Glock" userId="aa903c3d-491e-451a-bf91-86c9aed69682" providerId="ADAL" clId="{D34E718B-5AEE-4F72-BD3C-A559BE97B5E2}" dt="2025-09-22T19:23:27.111" v="485" actId="14100"/>
          <ac:spMkLst>
            <pc:docMk/>
            <pc:sldMk cId="2396144294" sldId="520"/>
            <ac:spMk id="4" creationId="{70C40EF6-57E5-EB38-44E3-8D2703AFD24E}"/>
          </ac:spMkLst>
        </pc:spChg>
        <pc:spChg chg="mod">
          <ac:chgData name="Maisie Glock" userId="aa903c3d-491e-451a-bf91-86c9aed69682" providerId="ADAL" clId="{D34E718B-5AEE-4F72-BD3C-A559BE97B5E2}" dt="2025-09-22T19:19:14.469" v="304" actId="1076"/>
          <ac:spMkLst>
            <pc:docMk/>
            <pc:sldMk cId="2396144294" sldId="520"/>
            <ac:spMk id="21" creationId="{FFB94B82-FC24-02AD-13EE-4CECDD3CA4C8}"/>
          </ac:spMkLst>
        </pc:spChg>
        <pc:grpChg chg="mod">
          <ac:chgData name="Maisie Glock" userId="aa903c3d-491e-451a-bf91-86c9aed69682" providerId="ADAL" clId="{D34E718B-5AEE-4F72-BD3C-A559BE97B5E2}" dt="2025-09-22T19:23:23.780" v="484" actId="14100"/>
          <ac:grpSpMkLst>
            <pc:docMk/>
            <pc:sldMk cId="2396144294" sldId="520"/>
            <ac:grpSpMk id="9" creationId="{6CAA05B3-37B5-9157-7D2F-71B59CF17EB5}"/>
          </ac:grpSpMkLst>
        </pc:grpChg>
        <pc:picChg chg="mod">
          <ac:chgData name="Maisie Glock" userId="aa903c3d-491e-451a-bf91-86c9aed69682" providerId="ADAL" clId="{D34E718B-5AEE-4F72-BD3C-A559BE97B5E2}" dt="2025-09-22T19:23:31.379" v="486" actId="14100"/>
          <ac:picMkLst>
            <pc:docMk/>
            <pc:sldMk cId="2396144294" sldId="520"/>
            <ac:picMk id="15" creationId="{DD0BD03F-C01E-A06E-DAFB-33E050F2AED7}"/>
          </ac:picMkLst>
        </pc:picChg>
      </pc:sldChg>
      <pc:sldChg chg="ord">
        <pc:chgData name="Maisie Glock" userId="aa903c3d-491e-451a-bf91-86c9aed69682" providerId="ADAL" clId="{D34E718B-5AEE-4F72-BD3C-A559BE97B5E2}" dt="2025-09-22T19:16:31.139" v="4"/>
        <pc:sldMkLst>
          <pc:docMk/>
          <pc:sldMk cId="2527692767" sldId="526"/>
        </pc:sldMkLst>
      </pc:sldChg>
    </pc:docChg>
  </pc:docChgLst>
  <pc:docChgLst>
    <pc:chgData name="Maisie Glock" userId="S::mglock@harper-adams.ac.uk::aa903c3d-491e-451a-bf91-86c9aed69682" providerId="AD" clId="Web-{BF64111A-20EA-CF72-013E-155555E77C9A}"/>
    <pc:docChg chg="modSld">
      <pc:chgData name="Maisie Glock" userId="S::mglock@harper-adams.ac.uk::aa903c3d-491e-451a-bf91-86c9aed69682" providerId="AD" clId="Web-{BF64111A-20EA-CF72-013E-155555E77C9A}" dt="2025-09-23T10:16:10.005" v="19" actId="20577"/>
      <pc:docMkLst>
        <pc:docMk/>
      </pc:docMkLst>
      <pc:sldChg chg="modSp">
        <pc:chgData name="Maisie Glock" userId="S::mglock@harper-adams.ac.uk::aa903c3d-491e-451a-bf91-86c9aed69682" providerId="AD" clId="Web-{BF64111A-20EA-CF72-013E-155555E77C9A}" dt="2025-09-23T10:16:10.005" v="19" actId="20577"/>
        <pc:sldMkLst>
          <pc:docMk/>
          <pc:sldMk cId="3316661003" sldId="503"/>
        </pc:sldMkLst>
        <pc:spChg chg="mod">
          <ac:chgData name="Maisie Glock" userId="S::mglock@harper-adams.ac.uk::aa903c3d-491e-451a-bf91-86c9aed69682" providerId="AD" clId="Web-{BF64111A-20EA-CF72-013E-155555E77C9A}" dt="2025-09-23T10:16:10.005" v="19" actId="20577"/>
          <ac:spMkLst>
            <pc:docMk/>
            <pc:sldMk cId="3316661003" sldId="503"/>
            <ac:spMk id="2" creationId="{55FC819D-FF0C-752C-93D1-B627D42C5092}"/>
          </ac:spMkLst>
        </pc:spChg>
      </pc:sldChg>
    </pc:docChg>
  </pc:docChgLst>
  <pc:docChgLst>
    <pc:chgData name="Maisie Glock" userId="S::mglock@harper-adams.ac.uk::aa903c3d-491e-451a-bf91-86c9aed69682" providerId="AD" clId="Web-{F929A895-6240-E7B3-B078-67E4839929E6}"/>
    <pc:docChg chg="addSld delSld modSld sldOrd">
      <pc:chgData name="Maisie Glock" userId="S::mglock@harper-adams.ac.uk::aa903c3d-491e-451a-bf91-86c9aed69682" providerId="AD" clId="Web-{F929A895-6240-E7B3-B078-67E4839929E6}" dt="2025-09-23T09:16:50.906" v="4476" actId="20577"/>
      <pc:docMkLst>
        <pc:docMk/>
      </pc:docMkLst>
      <pc:sldChg chg="modSp">
        <pc:chgData name="Maisie Glock" userId="S::mglock@harper-adams.ac.uk::aa903c3d-491e-451a-bf91-86c9aed69682" providerId="AD" clId="Web-{F929A895-6240-E7B3-B078-67E4839929E6}" dt="2025-09-22T13:47:52.965" v="476" actId="1076"/>
        <pc:sldMkLst>
          <pc:docMk/>
          <pc:sldMk cId="33989607" sldId="256"/>
        </pc:sldMkLst>
        <pc:spChg chg="mod">
          <ac:chgData name="Maisie Glock" userId="S::mglock@harper-adams.ac.uk::aa903c3d-491e-451a-bf91-86c9aed69682" providerId="AD" clId="Web-{F929A895-6240-E7B3-B078-67E4839929E6}" dt="2025-09-22T13:47:52.965" v="476" actId="1076"/>
          <ac:spMkLst>
            <pc:docMk/>
            <pc:sldMk cId="33989607" sldId="256"/>
            <ac:spMk id="11" creationId="{9A2D750B-245A-454F-A0B2-520539DE5516}"/>
          </ac:spMkLst>
        </pc:spChg>
        <pc:picChg chg="mod">
          <ac:chgData name="Maisie Glock" userId="S::mglock@harper-adams.ac.uk::aa903c3d-491e-451a-bf91-86c9aed69682" providerId="AD" clId="Web-{F929A895-6240-E7B3-B078-67E4839929E6}" dt="2025-09-22T13:47:49.324" v="475" actId="1076"/>
          <ac:picMkLst>
            <pc:docMk/>
            <pc:sldMk cId="33989607" sldId="256"/>
            <ac:picMk id="5" creationId="{C6094D56-8F47-304E-A5FA-EB9436BC8AA5}"/>
          </ac:picMkLst>
        </pc:picChg>
      </pc:sldChg>
      <pc:sldChg chg="modSp ord">
        <pc:chgData name="Maisie Glock" userId="S::mglock@harper-adams.ac.uk::aa903c3d-491e-451a-bf91-86c9aed69682" providerId="AD" clId="Web-{F929A895-6240-E7B3-B078-67E4839929E6}" dt="2025-09-22T14:05:51.835" v="860"/>
        <pc:sldMkLst>
          <pc:docMk/>
          <pc:sldMk cId="2556836750" sldId="382"/>
        </pc:sldMkLst>
        <pc:spChg chg="mod">
          <ac:chgData name="Maisie Glock" userId="S::mglock@harper-adams.ac.uk::aa903c3d-491e-451a-bf91-86c9aed69682" providerId="AD" clId="Web-{F929A895-6240-E7B3-B078-67E4839929E6}" dt="2025-09-22T13:10:00.649" v="43" actId="1076"/>
          <ac:spMkLst>
            <pc:docMk/>
            <pc:sldMk cId="2556836750" sldId="382"/>
            <ac:spMk id="2" creationId="{4830699C-6801-DE2B-D55B-9A0822ECB07F}"/>
          </ac:spMkLst>
        </pc:spChg>
      </pc:sldChg>
      <pc:sldChg chg="modSp add">
        <pc:chgData name="Maisie Glock" userId="S::mglock@harper-adams.ac.uk::aa903c3d-491e-451a-bf91-86c9aed69682" providerId="AD" clId="Web-{F929A895-6240-E7B3-B078-67E4839929E6}" dt="2025-09-22T18:43:35.196" v="3130" actId="1076"/>
        <pc:sldMkLst>
          <pc:docMk/>
          <pc:sldMk cId="1367561461" sldId="469"/>
        </pc:sldMkLst>
        <pc:spChg chg="mod">
          <ac:chgData name="Maisie Glock" userId="S::mglock@harper-adams.ac.uk::aa903c3d-491e-451a-bf91-86c9aed69682" providerId="AD" clId="Web-{F929A895-6240-E7B3-B078-67E4839929E6}" dt="2025-09-22T18:43:35.196" v="3130" actId="1076"/>
          <ac:spMkLst>
            <pc:docMk/>
            <pc:sldMk cId="1367561461" sldId="469"/>
            <ac:spMk id="3" creationId="{76F0A04E-3972-C69B-F8C9-CDC78CAAABD2}"/>
          </ac:spMkLst>
        </pc:spChg>
        <pc:spChg chg="mod">
          <ac:chgData name="Maisie Glock" userId="S::mglock@harper-adams.ac.uk::aa903c3d-491e-451a-bf91-86c9aed69682" providerId="AD" clId="Web-{F929A895-6240-E7B3-B078-67E4839929E6}" dt="2025-09-22T18:19:02.497" v="2129" actId="20577"/>
          <ac:spMkLst>
            <pc:docMk/>
            <pc:sldMk cId="1367561461" sldId="469"/>
            <ac:spMk id="21" creationId="{3973B7F2-1D12-B2A5-38E4-3C4D15A70195}"/>
          </ac:spMkLst>
        </pc:spChg>
        <pc:picChg chg="mod">
          <ac:chgData name="Maisie Glock" userId="S::mglock@harper-adams.ac.uk::aa903c3d-491e-451a-bf91-86c9aed69682" providerId="AD" clId="Web-{F929A895-6240-E7B3-B078-67E4839929E6}" dt="2025-09-22T18:28:06.249" v="2872" actId="1076"/>
          <ac:picMkLst>
            <pc:docMk/>
            <pc:sldMk cId="1367561461" sldId="469"/>
            <ac:picMk id="5" creationId="{B0E7D646-1A59-32F2-90BC-50A6E4363F5E}"/>
          </ac:picMkLst>
        </pc:picChg>
      </pc:sldChg>
      <pc:sldChg chg="addSp delSp modSp ord modNotes">
        <pc:chgData name="Maisie Glock" userId="S::mglock@harper-adams.ac.uk::aa903c3d-491e-451a-bf91-86c9aed69682" providerId="AD" clId="Web-{F929A895-6240-E7B3-B078-67E4839929E6}" dt="2025-09-22T19:01:40.919" v="4288"/>
        <pc:sldMkLst>
          <pc:docMk/>
          <pc:sldMk cId="3964117387" sldId="472"/>
        </pc:sldMkLst>
        <pc:spChg chg="add mod">
          <ac:chgData name="Maisie Glock" userId="S::mglock@harper-adams.ac.uk::aa903c3d-491e-451a-bf91-86c9aed69682" providerId="AD" clId="Web-{F929A895-6240-E7B3-B078-67E4839929E6}" dt="2025-09-22T14:18:26.995" v="1506" actId="1076"/>
          <ac:spMkLst>
            <pc:docMk/>
            <pc:sldMk cId="3964117387" sldId="472"/>
            <ac:spMk id="3" creationId="{E03D86C9-C0E8-0081-57D3-CDD3FDCCD813}"/>
          </ac:spMkLst>
        </pc:spChg>
        <pc:spChg chg="mod">
          <ac:chgData name="Maisie Glock" userId="S::mglock@harper-adams.ac.uk::aa903c3d-491e-451a-bf91-86c9aed69682" providerId="AD" clId="Web-{F929A895-6240-E7B3-B078-67E4839929E6}" dt="2025-09-22T13:52:53.291" v="531" actId="14100"/>
          <ac:spMkLst>
            <pc:docMk/>
            <pc:sldMk cId="3964117387" sldId="472"/>
            <ac:spMk id="4" creationId="{C839EACE-458B-2DF0-B5D3-C1D4A29BD818}"/>
          </ac:spMkLst>
        </pc:spChg>
        <pc:spChg chg="mod">
          <ac:chgData name="Maisie Glock" userId="S::mglock@harper-adams.ac.uk::aa903c3d-491e-451a-bf91-86c9aed69682" providerId="AD" clId="Web-{F929A895-6240-E7B3-B078-67E4839929E6}" dt="2025-09-22T18:52:48.822" v="3746" actId="1076"/>
          <ac:spMkLst>
            <pc:docMk/>
            <pc:sldMk cId="3964117387" sldId="472"/>
            <ac:spMk id="21" creationId="{3973B7F2-1D12-B2A5-38E4-3C4D15A70195}"/>
          </ac:spMkLst>
        </pc:spChg>
        <pc:grpChg chg="mod">
          <ac:chgData name="Maisie Glock" userId="S::mglock@harper-adams.ac.uk::aa903c3d-491e-451a-bf91-86c9aed69682" providerId="AD" clId="Web-{F929A895-6240-E7B3-B078-67E4839929E6}" dt="2025-09-22T13:52:50.401" v="530" actId="14100"/>
          <ac:grpSpMkLst>
            <pc:docMk/>
            <pc:sldMk cId="3964117387" sldId="472"/>
            <ac:grpSpMk id="9" creationId="{5519ACB2-4FE9-7874-4B98-EE5A6BA46D49}"/>
          </ac:grpSpMkLst>
        </pc:grpChg>
        <pc:grpChg chg="del">
          <ac:chgData name="Maisie Glock" userId="S::mglock@harper-adams.ac.uk::aa903c3d-491e-451a-bf91-86c9aed69682" providerId="AD" clId="Web-{F929A895-6240-E7B3-B078-67E4839929E6}" dt="2025-09-22T13:50:50.983" v="501"/>
          <ac:grpSpMkLst>
            <pc:docMk/>
            <pc:sldMk cId="3964117387" sldId="472"/>
            <ac:grpSpMk id="25" creationId="{22FE6C55-AB35-DD6F-3156-B2662053E2CA}"/>
          </ac:grpSpMkLst>
        </pc:grpChg>
        <pc:grpChg chg="del">
          <ac:chgData name="Maisie Glock" userId="S::mglock@harper-adams.ac.uk::aa903c3d-491e-451a-bf91-86c9aed69682" providerId="AD" clId="Web-{F929A895-6240-E7B3-B078-67E4839929E6}" dt="2025-09-22T13:50:50.015" v="500"/>
          <ac:grpSpMkLst>
            <pc:docMk/>
            <pc:sldMk cId="3964117387" sldId="472"/>
            <ac:grpSpMk id="28" creationId="{60F37FE0-9749-9EF0-28F9-2CEB38351F2D}"/>
          </ac:grpSpMkLst>
        </pc:grpChg>
        <pc:picChg chg="mod">
          <ac:chgData name="Maisie Glock" userId="S::mglock@harper-adams.ac.uk::aa903c3d-491e-451a-bf91-86c9aed69682" providerId="AD" clId="Web-{F929A895-6240-E7B3-B078-67E4839929E6}" dt="2025-09-22T13:52:56.917" v="532" actId="14100"/>
          <ac:picMkLst>
            <pc:docMk/>
            <pc:sldMk cId="3964117387" sldId="472"/>
            <ac:picMk id="15" creationId="{DFDCA4BD-C650-72C8-E048-0CBD829BF19E}"/>
          </ac:picMkLst>
        </pc:picChg>
        <pc:picChg chg="del">
          <ac:chgData name="Maisie Glock" userId="S::mglock@harper-adams.ac.uk::aa903c3d-491e-451a-bf91-86c9aed69682" providerId="AD" clId="Web-{F929A895-6240-E7B3-B078-67E4839929E6}" dt="2025-09-22T13:50:48.014" v="497"/>
          <ac:picMkLst>
            <pc:docMk/>
            <pc:sldMk cId="3964117387" sldId="472"/>
            <ac:picMk id="17" creationId="{0DBB89A7-CF74-2152-D0C9-C39CCD035AA7}"/>
          </ac:picMkLst>
        </pc:picChg>
        <pc:picChg chg="del">
          <ac:chgData name="Maisie Glock" userId="S::mglock@harper-adams.ac.uk::aa903c3d-491e-451a-bf91-86c9aed69682" providerId="AD" clId="Web-{F929A895-6240-E7B3-B078-67E4839929E6}" dt="2025-09-22T13:50:48.717" v="498"/>
          <ac:picMkLst>
            <pc:docMk/>
            <pc:sldMk cId="3964117387" sldId="472"/>
            <ac:picMk id="19" creationId="{F87137D5-1ED5-DBF1-E0BB-9126C921389C}"/>
          </ac:picMkLst>
        </pc:picChg>
        <pc:picChg chg="del">
          <ac:chgData name="Maisie Glock" userId="S::mglock@harper-adams.ac.uk::aa903c3d-491e-451a-bf91-86c9aed69682" providerId="AD" clId="Web-{F929A895-6240-E7B3-B078-67E4839929E6}" dt="2025-09-22T13:50:52.171" v="502"/>
          <ac:picMkLst>
            <pc:docMk/>
            <pc:sldMk cId="3964117387" sldId="472"/>
            <ac:picMk id="30" creationId="{3EF2948E-EBA0-8A60-BC67-28943C0DD463}"/>
          </ac:picMkLst>
        </pc:picChg>
        <pc:picChg chg="del">
          <ac:chgData name="Maisie Glock" userId="S::mglock@harper-adams.ac.uk::aa903c3d-491e-451a-bf91-86c9aed69682" providerId="AD" clId="Web-{F929A895-6240-E7B3-B078-67E4839929E6}" dt="2025-09-22T13:50:53.343" v="503"/>
          <ac:picMkLst>
            <pc:docMk/>
            <pc:sldMk cId="3964117387" sldId="472"/>
            <ac:picMk id="32" creationId="{C46D2D73-9DBB-7856-EC89-8E675E19BEE4}"/>
          </ac:picMkLst>
        </pc:picChg>
        <pc:picChg chg="del">
          <ac:chgData name="Maisie Glock" userId="S::mglock@harper-adams.ac.uk::aa903c3d-491e-451a-bf91-86c9aed69682" providerId="AD" clId="Web-{F929A895-6240-E7B3-B078-67E4839929E6}" dt="2025-09-22T13:50:49.280" v="499"/>
          <ac:picMkLst>
            <pc:docMk/>
            <pc:sldMk cId="3964117387" sldId="472"/>
            <ac:picMk id="34" creationId="{40EA0284-9CA2-02FD-463D-53EBE095E098}"/>
          </ac:picMkLst>
        </pc:picChg>
      </pc:sldChg>
      <pc:sldChg chg="ord">
        <pc:chgData name="Maisie Glock" userId="S::mglock@harper-adams.ac.uk::aa903c3d-491e-451a-bf91-86c9aed69682" providerId="AD" clId="Web-{F929A895-6240-E7B3-B078-67E4839929E6}" dt="2025-09-22T13:47:37.230" v="470"/>
        <pc:sldMkLst>
          <pc:docMk/>
          <pc:sldMk cId="2227974005" sldId="495"/>
        </pc:sldMkLst>
      </pc:sldChg>
      <pc:sldChg chg="delSp modSp ord modNotes">
        <pc:chgData name="Maisie Glock" userId="S::mglock@harper-adams.ac.uk::aa903c3d-491e-451a-bf91-86c9aed69682" providerId="AD" clId="Web-{F929A895-6240-E7B3-B078-67E4839929E6}" dt="2025-09-22T18:12:44.854" v="1982"/>
        <pc:sldMkLst>
          <pc:docMk/>
          <pc:sldMk cId="3316661003" sldId="503"/>
        </pc:sldMkLst>
        <pc:spChg chg="del mod">
          <ac:chgData name="Maisie Glock" userId="S::mglock@harper-adams.ac.uk::aa903c3d-491e-451a-bf91-86c9aed69682" providerId="AD" clId="Web-{F929A895-6240-E7B3-B078-67E4839929E6}" dt="2025-09-22T14:05:39.069" v="858"/>
          <ac:spMkLst>
            <pc:docMk/>
            <pc:sldMk cId="3316661003" sldId="503"/>
            <ac:spMk id="3" creationId="{8E0D4ED7-13C2-1F33-CBDB-461E6EF10BCE}"/>
          </ac:spMkLst>
        </pc:spChg>
      </pc:sldChg>
      <pc:sldChg chg="modSp ord">
        <pc:chgData name="Maisie Glock" userId="S::mglock@harper-adams.ac.uk::aa903c3d-491e-451a-bf91-86c9aed69682" providerId="AD" clId="Web-{F929A895-6240-E7B3-B078-67E4839929E6}" dt="2025-09-22T14:14:28.597" v="939" actId="20577"/>
        <pc:sldMkLst>
          <pc:docMk/>
          <pc:sldMk cId="753148765" sldId="504"/>
        </pc:sldMkLst>
        <pc:spChg chg="mod">
          <ac:chgData name="Maisie Glock" userId="S::mglock@harper-adams.ac.uk::aa903c3d-491e-451a-bf91-86c9aed69682" providerId="AD" clId="Web-{F929A895-6240-E7B3-B078-67E4839929E6}" dt="2025-09-22T14:14:28.597" v="939" actId="20577"/>
          <ac:spMkLst>
            <pc:docMk/>
            <pc:sldMk cId="753148765" sldId="504"/>
            <ac:spMk id="3" creationId="{17404CF0-62EC-FBAA-9B9F-0AC4E2AFC7EC}"/>
          </ac:spMkLst>
        </pc:spChg>
        <pc:spChg chg="mod">
          <ac:chgData name="Maisie Glock" userId="S::mglock@harper-adams.ac.uk::aa903c3d-491e-451a-bf91-86c9aed69682" providerId="AD" clId="Web-{F929A895-6240-E7B3-B078-67E4839929E6}" dt="2025-09-22T14:04:17.911" v="853" actId="1076"/>
          <ac:spMkLst>
            <pc:docMk/>
            <pc:sldMk cId="753148765" sldId="504"/>
            <ac:spMk id="21" creationId="{85444B70-22DB-1C7A-6597-C03C72B31D72}"/>
          </ac:spMkLst>
        </pc:spChg>
      </pc:sldChg>
      <pc:sldChg chg="ord">
        <pc:chgData name="Maisie Glock" userId="S::mglock@harper-adams.ac.uk::aa903c3d-491e-451a-bf91-86c9aed69682" providerId="AD" clId="Web-{F929A895-6240-E7B3-B078-67E4839929E6}" dt="2025-09-22T14:05:50.288" v="859"/>
        <pc:sldMkLst>
          <pc:docMk/>
          <pc:sldMk cId="2116918745" sldId="506"/>
        </pc:sldMkLst>
      </pc:sldChg>
      <pc:sldChg chg="modSp">
        <pc:chgData name="Maisie Glock" userId="S::mglock@harper-adams.ac.uk::aa903c3d-491e-451a-bf91-86c9aed69682" providerId="AD" clId="Web-{F929A895-6240-E7B3-B078-67E4839929E6}" dt="2025-09-22T18:16:01.163" v="2123" actId="20577"/>
        <pc:sldMkLst>
          <pc:docMk/>
          <pc:sldMk cId="3161127991" sldId="507"/>
        </pc:sldMkLst>
        <pc:spChg chg="mod">
          <ac:chgData name="Maisie Glock" userId="S::mglock@harper-adams.ac.uk::aa903c3d-491e-451a-bf91-86c9aed69682" providerId="AD" clId="Web-{F929A895-6240-E7B3-B078-67E4839929E6}" dt="2025-09-22T18:14:36.033" v="2026" actId="20577"/>
          <ac:spMkLst>
            <pc:docMk/>
            <pc:sldMk cId="3161127991" sldId="507"/>
            <ac:spMk id="2" creationId="{8A3280EC-8866-308D-5B98-37412675FD48}"/>
          </ac:spMkLst>
        </pc:spChg>
        <pc:spChg chg="mod">
          <ac:chgData name="Maisie Glock" userId="S::mglock@harper-adams.ac.uk::aa903c3d-491e-451a-bf91-86c9aed69682" providerId="AD" clId="Web-{F929A895-6240-E7B3-B078-67E4839929E6}" dt="2025-09-22T18:15:53.928" v="2115" actId="20577"/>
          <ac:spMkLst>
            <pc:docMk/>
            <pc:sldMk cId="3161127991" sldId="507"/>
            <ac:spMk id="5" creationId="{C15B9F59-BA5B-E7A4-D6C4-6D5690DD8169}"/>
          </ac:spMkLst>
        </pc:spChg>
        <pc:spChg chg="mod">
          <ac:chgData name="Maisie Glock" userId="S::mglock@harper-adams.ac.uk::aa903c3d-491e-451a-bf91-86c9aed69682" providerId="AD" clId="Web-{F929A895-6240-E7B3-B078-67E4839929E6}" dt="2025-09-22T18:16:01.163" v="2123" actId="20577"/>
          <ac:spMkLst>
            <pc:docMk/>
            <pc:sldMk cId="3161127991" sldId="507"/>
            <ac:spMk id="6" creationId="{5A5FD9D1-D247-8877-87D9-0F44EBE4DDAD}"/>
          </ac:spMkLst>
        </pc:spChg>
      </pc:sldChg>
      <pc:sldChg chg="modSp">
        <pc:chgData name="Maisie Glock" userId="S::mglock@harper-adams.ac.uk::aa903c3d-491e-451a-bf91-86c9aed69682" providerId="AD" clId="Web-{F929A895-6240-E7B3-B078-67E4839929E6}" dt="2025-09-23T09:16:50.906" v="4476" actId="20577"/>
        <pc:sldMkLst>
          <pc:docMk/>
          <pc:sldMk cId="2275430848" sldId="508"/>
        </pc:sldMkLst>
        <pc:spChg chg="mod">
          <ac:chgData name="Maisie Glock" userId="S::mglock@harper-adams.ac.uk::aa903c3d-491e-451a-bf91-86c9aed69682" providerId="AD" clId="Web-{F929A895-6240-E7B3-B078-67E4839929E6}" dt="2025-09-23T09:16:50.906" v="4476" actId="20577"/>
          <ac:spMkLst>
            <pc:docMk/>
            <pc:sldMk cId="2275430848" sldId="508"/>
            <ac:spMk id="2" creationId="{E29BBECF-3D61-E01F-8D21-16D54CA153E3}"/>
          </ac:spMkLst>
        </pc:spChg>
        <pc:spChg chg="mod">
          <ac:chgData name="Maisie Glock" userId="S::mglock@harper-adams.ac.uk::aa903c3d-491e-451a-bf91-86c9aed69682" providerId="AD" clId="Web-{F929A895-6240-E7B3-B078-67E4839929E6}" dt="2025-09-23T09:16:37.921" v="4469" actId="20577"/>
          <ac:spMkLst>
            <pc:docMk/>
            <pc:sldMk cId="2275430848" sldId="508"/>
            <ac:spMk id="17" creationId="{163E956A-2D37-DAA1-C225-4095AD60FBFC}"/>
          </ac:spMkLst>
        </pc:spChg>
      </pc:sldChg>
      <pc:sldChg chg="modSp">
        <pc:chgData name="Maisie Glock" userId="S::mglock@harper-adams.ac.uk::aa903c3d-491e-451a-bf91-86c9aed69682" providerId="AD" clId="Web-{F929A895-6240-E7B3-B078-67E4839929E6}" dt="2025-09-22T18:13:57.139" v="2003" actId="20577"/>
        <pc:sldMkLst>
          <pc:docMk/>
          <pc:sldMk cId="4033750664" sldId="509"/>
        </pc:sldMkLst>
        <pc:spChg chg="mod">
          <ac:chgData name="Maisie Glock" userId="S::mglock@harper-adams.ac.uk::aa903c3d-491e-451a-bf91-86c9aed69682" providerId="AD" clId="Web-{F929A895-6240-E7B3-B078-67E4839929E6}" dt="2025-09-22T18:13:57.139" v="2003" actId="20577"/>
          <ac:spMkLst>
            <pc:docMk/>
            <pc:sldMk cId="4033750664" sldId="509"/>
            <ac:spMk id="2" creationId="{94A577AC-513F-6C2F-06F6-DA1A3D4DDEC7}"/>
          </ac:spMkLst>
        </pc:spChg>
      </pc:sldChg>
      <pc:sldChg chg="modSp">
        <pc:chgData name="Maisie Glock" userId="S::mglock@harper-adams.ac.uk::aa903c3d-491e-451a-bf91-86c9aed69682" providerId="AD" clId="Web-{F929A895-6240-E7B3-B078-67E4839929E6}" dt="2025-09-22T18:14:04.327" v="2006" actId="20577"/>
        <pc:sldMkLst>
          <pc:docMk/>
          <pc:sldMk cId="666343487" sldId="510"/>
        </pc:sldMkLst>
        <pc:spChg chg="mod">
          <ac:chgData name="Maisie Glock" userId="S::mglock@harper-adams.ac.uk::aa903c3d-491e-451a-bf91-86c9aed69682" providerId="AD" clId="Web-{F929A895-6240-E7B3-B078-67E4839929E6}" dt="2025-09-22T18:14:04.327" v="2006" actId="20577"/>
          <ac:spMkLst>
            <pc:docMk/>
            <pc:sldMk cId="666343487" sldId="510"/>
            <ac:spMk id="2" creationId="{00B2BCC2-3FD4-AA8E-AFE9-C3642FC7CDBB}"/>
          </ac:spMkLst>
        </pc:spChg>
      </pc:sldChg>
      <pc:sldChg chg="modSp">
        <pc:chgData name="Maisie Glock" userId="S::mglock@harper-adams.ac.uk::aa903c3d-491e-451a-bf91-86c9aed69682" providerId="AD" clId="Web-{F929A895-6240-E7B3-B078-67E4839929E6}" dt="2025-09-22T18:14:14.640" v="2008" actId="20577"/>
        <pc:sldMkLst>
          <pc:docMk/>
          <pc:sldMk cId="128925744" sldId="511"/>
        </pc:sldMkLst>
        <pc:spChg chg="mod">
          <ac:chgData name="Maisie Glock" userId="S::mglock@harper-adams.ac.uk::aa903c3d-491e-451a-bf91-86c9aed69682" providerId="AD" clId="Web-{F929A895-6240-E7B3-B078-67E4839929E6}" dt="2025-09-22T18:14:14.640" v="2008" actId="20577"/>
          <ac:spMkLst>
            <pc:docMk/>
            <pc:sldMk cId="128925744" sldId="511"/>
            <ac:spMk id="2" creationId="{98307467-DDA5-0636-7BB0-D473F2DBF7B2}"/>
          </ac:spMkLst>
        </pc:spChg>
      </pc:sldChg>
      <pc:sldChg chg="del">
        <pc:chgData name="Maisie Glock" userId="S::mglock@harper-adams.ac.uk::aa903c3d-491e-451a-bf91-86c9aed69682" providerId="AD" clId="Web-{F929A895-6240-E7B3-B078-67E4839929E6}" dt="2025-09-22T18:16:10.663" v="2124"/>
        <pc:sldMkLst>
          <pc:docMk/>
          <pc:sldMk cId="3048706622" sldId="515"/>
        </pc:sldMkLst>
      </pc:sldChg>
      <pc:sldChg chg="del">
        <pc:chgData name="Maisie Glock" userId="S::mglock@harper-adams.ac.uk::aa903c3d-491e-451a-bf91-86c9aed69682" providerId="AD" clId="Web-{F929A895-6240-E7B3-B078-67E4839929E6}" dt="2025-09-22T18:16:13.523" v="2125"/>
        <pc:sldMkLst>
          <pc:docMk/>
          <pc:sldMk cId="110301475" sldId="516"/>
        </pc:sldMkLst>
      </pc:sldChg>
      <pc:sldChg chg="modSp add replId">
        <pc:chgData name="Maisie Glock" userId="S::mglock@harper-adams.ac.uk::aa903c3d-491e-451a-bf91-86c9aed69682" providerId="AD" clId="Web-{F929A895-6240-E7B3-B078-67E4839929E6}" dt="2025-09-23T09:14:06.232" v="4357" actId="20577"/>
        <pc:sldMkLst>
          <pc:docMk/>
          <pc:sldMk cId="3347480139" sldId="518"/>
        </pc:sldMkLst>
        <pc:spChg chg="mod">
          <ac:chgData name="Maisie Glock" userId="S::mglock@harper-adams.ac.uk::aa903c3d-491e-451a-bf91-86c9aed69682" providerId="AD" clId="Web-{F929A895-6240-E7B3-B078-67E4839929E6}" dt="2025-09-23T09:14:06.232" v="4357" actId="20577"/>
          <ac:spMkLst>
            <pc:docMk/>
            <pc:sldMk cId="3347480139" sldId="518"/>
            <ac:spMk id="2" creationId="{B17E28F4-FA3D-134B-BB5D-F4EB62C580B8}"/>
          </ac:spMkLst>
        </pc:spChg>
        <pc:spChg chg="mod">
          <ac:chgData name="Maisie Glock" userId="S::mglock@harper-adams.ac.uk::aa903c3d-491e-451a-bf91-86c9aed69682" providerId="AD" clId="Web-{F929A895-6240-E7B3-B078-67E4839929E6}" dt="2025-09-22T13:47:03.511" v="462" actId="1076"/>
          <ac:spMkLst>
            <pc:docMk/>
            <pc:sldMk cId="3347480139" sldId="518"/>
            <ac:spMk id="17" creationId="{CC2C3E60-CDB7-68E9-36BD-56D2FF34A04E}"/>
          </ac:spMkLst>
        </pc:spChg>
      </pc:sldChg>
      <pc:sldChg chg="modSp add ord replId modNotes">
        <pc:chgData name="Maisie Glock" userId="S::mglock@harper-adams.ac.uk::aa903c3d-491e-451a-bf91-86c9aed69682" providerId="AD" clId="Web-{F929A895-6240-E7B3-B078-67E4839929E6}" dt="2025-09-22T18:49:16.034" v="3457" actId="20577"/>
        <pc:sldMkLst>
          <pc:docMk/>
          <pc:sldMk cId="1455082247" sldId="519"/>
        </pc:sldMkLst>
        <pc:spChg chg="mod">
          <ac:chgData name="Maisie Glock" userId="S::mglock@harper-adams.ac.uk::aa903c3d-491e-451a-bf91-86c9aed69682" providerId="AD" clId="Web-{F929A895-6240-E7B3-B078-67E4839929E6}" dt="2025-09-22T18:49:16.034" v="3457" actId="20577"/>
          <ac:spMkLst>
            <pc:docMk/>
            <pc:sldMk cId="1455082247" sldId="519"/>
            <ac:spMk id="3" creationId="{5DE8AAEF-77BA-2532-5B85-2580B27F1037}"/>
          </ac:spMkLst>
        </pc:spChg>
        <pc:spChg chg="mod">
          <ac:chgData name="Maisie Glock" userId="S::mglock@harper-adams.ac.uk::aa903c3d-491e-451a-bf91-86c9aed69682" providerId="AD" clId="Web-{F929A895-6240-E7B3-B078-67E4839929E6}" dt="2025-09-22T18:13:31.246" v="2000" actId="20577"/>
          <ac:spMkLst>
            <pc:docMk/>
            <pc:sldMk cId="1455082247" sldId="519"/>
            <ac:spMk id="21" creationId="{B9A6DE08-F740-D9F9-F38D-3056DC70D2C3}"/>
          </ac:spMkLst>
        </pc:spChg>
      </pc:sldChg>
      <pc:sldChg chg="modSp add replId">
        <pc:chgData name="Maisie Glock" userId="S::mglock@harper-adams.ac.uk::aa903c3d-491e-451a-bf91-86c9aed69682" providerId="AD" clId="Web-{F929A895-6240-E7B3-B078-67E4839929E6}" dt="2025-09-22T14:09:36.237" v="902" actId="20577"/>
        <pc:sldMkLst>
          <pc:docMk/>
          <pc:sldMk cId="2396144294" sldId="520"/>
        </pc:sldMkLst>
        <pc:spChg chg="mod">
          <ac:chgData name="Maisie Glock" userId="S::mglock@harper-adams.ac.uk::aa903c3d-491e-451a-bf91-86c9aed69682" providerId="AD" clId="Web-{F929A895-6240-E7B3-B078-67E4839929E6}" dt="2025-09-22T14:09:36.237" v="902" actId="20577"/>
          <ac:spMkLst>
            <pc:docMk/>
            <pc:sldMk cId="2396144294" sldId="520"/>
            <ac:spMk id="21" creationId="{FFB94B82-FC24-02AD-13EE-4CECDD3CA4C8}"/>
          </ac:spMkLst>
        </pc:spChg>
      </pc:sldChg>
      <pc:sldChg chg="delSp modSp add ord replId">
        <pc:chgData name="Maisie Glock" userId="S::mglock@harper-adams.ac.uk::aa903c3d-491e-451a-bf91-86c9aed69682" providerId="AD" clId="Web-{F929A895-6240-E7B3-B078-67E4839929E6}" dt="2025-09-22T18:45:54.616" v="3225"/>
        <pc:sldMkLst>
          <pc:docMk/>
          <pc:sldMk cId="239803977" sldId="521"/>
        </pc:sldMkLst>
        <pc:spChg chg="mod">
          <ac:chgData name="Maisie Glock" userId="S::mglock@harper-adams.ac.uk::aa903c3d-491e-451a-bf91-86c9aed69682" providerId="AD" clId="Web-{F929A895-6240-E7B3-B078-67E4839929E6}" dt="2025-09-22T18:45:38.928" v="3224" actId="20577"/>
          <ac:spMkLst>
            <pc:docMk/>
            <pc:sldMk cId="239803977" sldId="521"/>
            <ac:spMk id="3" creationId="{5E4D1AED-8326-D65D-A8FC-005C70A15805}"/>
          </ac:spMkLst>
        </pc:spChg>
        <pc:spChg chg="del mod">
          <ac:chgData name="Maisie Glock" userId="S::mglock@harper-adams.ac.uk::aa903c3d-491e-451a-bf91-86c9aed69682" providerId="AD" clId="Web-{F929A895-6240-E7B3-B078-67E4839929E6}" dt="2025-09-22T18:45:01.096" v="3208"/>
          <ac:spMkLst>
            <pc:docMk/>
            <pc:sldMk cId="239803977" sldId="521"/>
            <ac:spMk id="21" creationId="{63BFC490-F87A-7DE7-E8B3-113863E1A46D}"/>
          </ac:spMkLst>
        </pc:spChg>
        <pc:grpChg chg="mod">
          <ac:chgData name="Maisie Glock" userId="S::mglock@harper-adams.ac.uk::aa903c3d-491e-451a-bf91-86c9aed69682" providerId="AD" clId="Web-{F929A895-6240-E7B3-B078-67E4839929E6}" dt="2025-09-22T18:45:08.003" v="3210" actId="14100"/>
          <ac:grpSpMkLst>
            <pc:docMk/>
            <pc:sldMk cId="239803977" sldId="521"/>
            <ac:grpSpMk id="9" creationId="{66DA3521-B822-AEEB-5386-067F9FD86639}"/>
          </ac:grpSpMkLst>
        </pc:grpChg>
      </pc:sldChg>
      <pc:sldChg chg="addSp modSp add replId addAnim delAnim modNotes">
        <pc:chgData name="Maisie Glock" userId="S::mglock@harper-adams.ac.uk::aa903c3d-491e-451a-bf91-86c9aed69682" providerId="AD" clId="Web-{F929A895-6240-E7B3-B078-67E4839929E6}" dt="2025-09-22T18:52:28.868" v="3745"/>
        <pc:sldMkLst>
          <pc:docMk/>
          <pc:sldMk cId="1148494606" sldId="522"/>
        </pc:sldMkLst>
        <pc:spChg chg="add mod">
          <ac:chgData name="Maisie Glock" userId="S::mglock@harper-adams.ac.uk::aa903c3d-491e-451a-bf91-86c9aed69682" providerId="AD" clId="Web-{F929A895-6240-E7B3-B078-67E4839929E6}" dt="2025-09-22T18:51:50.742" v="3740" actId="20577"/>
          <ac:spMkLst>
            <pc:docMk/>
            <pc:sldMk cId="1148494606" sldId="522"/>
            <ac:spMk id="3" creationId="{D27C6EDC-6D7A-B62D-7D42-59C6D97101DA}"/>
          </ac:spMkLst>
        </pc:spChg>
        <pc:spChg chg="mod">
          <ac:chgData name="Maisie Glock" userId="S::mglock@harper-adams.ac.uk::aa903c3d-491e-451a-bf91-86c9aed69682" providerId="AD" clId="Web-{F929A895-6240-E7B3-B078-67E4839929E6}" dt="2025-09-22T18:07:02.039" v="1624" actId="14100"/>
          <ac:spMkLst>
            <pc:docMk/>
            <pc:sldMk cId="1148494606" sldId="522"/>
            <ac:spMk id="4" creationId="{91B0701F-2AB5-D63E-26D5-05EA1B37B39C}"/>
          </ac:spMkLst>
        </pc:spChg>
        <pc:spChg chg="mod">
          <ac:chgData name="Maisie Glock" userId="S::mglock@harper-adams.ac.uk::aa903c3d-491e-451a-bf91-86c9aed69682" providerId="AD" clId="Web-{F929A895-6240-E7B3-B078-67E4839929E6}" dt="2025-09-22T18:50:01.864" v="3479" actId="20577"/>
          <ac:spMkLst>
            <pc:docMk/>
            <pc:sldMk cId="1148494606" sldId="522"/>
            <ac:spMk id="21" creationId="{8D69BF77-48B7-F3A4-5AA3-21897264FB8C}"/>
          </ac:spMkLst>
        </pc:spChg>
        <pc:grpChg chg="mod">
          <ac:chgData name="Maisie Glock" userId="S::mglock@harper-adams.ac.uk::aa903c3d-491e-451a-bf91-86c9aed69682" providerId="AD" clId="Web-{F929A895-6240-E7B3-B078-67E4839929E6}" dt="2025-09-22T18:06:56.335" v="1622" actId="14100"/>
          <ac:grpSpMkLst>
            <pc:docMk/>
            <pc:sldMk cId="1148494606" sldId="522"/>
            <ac:grpSpMk id="9" creationId="{2A2FFC92-1F29-CC31-A262-78D229E5820D}"/>
          </ac:grpSpMkLst>
        </pc:grpChg>
        <pc:picChg chg="mod">
          <ac:chgData name="Maisie Glock" userId="S::mglock@harper-adams.ac.uk::aa903c3d-491e-451a-bf91-86c9aed69682" providerId="AD" clId="Web-{F929A895-6240-E7B3-B078-67E4839929E6}" dt="2025-09-22T18:06:59.320" v="1623" actId="14100"/>
          <ac:picMkLst>
            <pc:docMk/>
            <pc:sldMk cId="1148494606" sldId="522"/>
            <ac:picMk id="15" creationId="{C0514FC5-C83E-0C10-6438-C4D053BEA2BE}"/>
          </ac:picMkLst>
        </pc:picChg>
      </pc:sldChg>
      <pc:sldChg chg="modSp add replId modNotes">
        <pc:chgData name="Maisie Glock" userId="S::mglock@harper-adams.ac.uk::aa903c3d-491e-451a-bf91-86c9aed69682" providerId="AD" clId="Web-{F929A895-6240-E7B3-B078-67E4839929E6}" dt="2025-09-22T18:12:21.556" v="1979"/>
        <pc:sldMkLst>
          <pc:docMk/>
          <pc:sldMk cId="618096086" sldId="523"/>
        </pc:sldMkLst>
        <pc:spChg chg="mod">
          <ac:chgData name="Maisie Glock" userId="S::mglock@harper-adams.ac.uk::aa903c3d-491e-451a-bf91-86c9aed69682" providerId="AD" clId="Web-{F929A895-6240-E7B3-B078-67E4839929E6}" dt="2025-09-22T18:12:00.212" v="1978" actId="20577"/>
          <ac:spMkLst>
            <pc:docMk/>
            <pc:sldMk cId="618096086" sldId="523"/>
            <ac:spMk id="3" creationId="{7155F540-8DE5-3A4A-A3E5-C8103856FF32}"/>
          </ac:spMkLst>
        </pc:spChg>
        <pc:spChg chg="mod">
          <ac:chgData name="Maisie Glock" userId="S::mglock@harper-adams.ac.uk::aa903c3d-491e-451a-bf91-86c9aed69682" providerId="AD" clId="Web-{F929A895-6240-E7B3-B078-67E4839929E6}" dt="2025-09-22T18:09:05.197" v="1794" actId="20577"/>
          <ac:spMkLst>
            <pc:docMk/>
            <pc:sldMk cId="618096086" sldId="523"/>
            <ac:spMk id="21" creationId="{B6291B1F-5609-4F2A-7514-09B63C09F8EC}"/>
          </ac:spMkLst>
        </pc:spChg>
      </pc:sldChg>
      <pc:sldChg chg="modSp add">
        <pc:chgData name="Maisie Glock" userId="S::mglock@harper-adams.ac.uk::aa903c3d-491e-451a-bf91-86c9aed69682" providerId="AD" clId="Web-{F929A895-6240-E7B3-B078-67E4839929E6}" dt="2025-09-22T18:27:49.388" v="2870" actId="20577"/>
        <pc:sldMkLst>
          <pc:docMk/>
          <pc:sldMk cId="2824957683" sldId="524"/>
        </pc:sldMkLst>
        <pc:spChg chg="mod">
          <ac:chgData name="Maisie Glock" userId="S::mglock@harper-adams.ac.uk::aa903c3d-491e-451a-bf91-86c9aed69682" providerId="AD" clId="Web-{F929A895-6240-E7B3-B078-67E4839929E6}" dt="2025-09-22T18:27:49.388" v="2870" actId="20577"/>
          <ac:spMkLst>
            <pc:docMk/>
            <pc:sldMk cId="2824957683" sldId="524"/>
            <ac:spMk id="3" creationId="{76F0A04E-3972-C69B-F8C9-CDC78CAAABD2}"/>
          </ac:spMkLst>
        </pc:spChg>
        <pc:spChg chg="mod">
          <ac:chgData name="Maisie Glock" userId="S::mglock@harper-adams.ac.uk::aa903c3d-491e-451a-bf91-86c9aed69682" providerId="AD" clId="Web-{F929A895-6240-E7B3-B078-67E4839929E6}" dt="2025-09-22T18:21:17.062" v="2335" actId="20577"/>
          <ac:spMkLst>
            <pc:docMk/>
            <pc:sldMk cId="2824957683" sldId="524"/>
            <ac:spMk id="21" creationId="{3973B7F2-1D12-B2A5-38E4-3C4D15A70195}"/>
          </ac:spMkLst>
        </pc:spChg>
        <pc:picChg chg="mod">
          <ac:chgData name="Maisie Glock" userId="S::mglock@harper-adams.ac.uk::aa903c3d-491e-451a-bf91-86c9aed69682" providerId="AD" clId="Web-{F929A895-6240-E7B3-B078-67E4839929E6}" dt="2025-09-22T18:21:18.812" v="2336" actId="1076"/>
          <ac:picMkLst>
            <pc:docMk/>
            <pc:sldMk cId="2824957683" sldId="524"/>
            <ac:picMk id="5" creationId="{B0E7D646-1A59-32F2-90BC-50A6E4363F5E}"/>
          </ac:picMkLst>
        </pc:picChg>
      </pc:sldChg>
      <pc:sldChg chg="addSp delSp modSp add replId">
        <pc:chgData name="Maisie Glock" userId="S::mglock@harper-adams.ac.uk::aa903c3d-491e-451a-bf91-86c9aed69682" providerId="AD" clId="Web-{F929A895-6240-E7B3-B078-67E4839929E6}" dt="2025-09-22T18:55:35.391" v="3798" actId="1076"/>
        <pc:sldMkLst>
          <pc:docMk/>
          <pc:sldMk cId="3285003425" sldId="525"/>
        </pc:sldMkLst>
        <pc:spChg chg="mod">
          <ac:chgData name="Maisie Glock" userId="S::mglock@harper-adams.ac.uk::aa903c3d-491e-451a-bf91-86c9aed69682" providerId="AD" clId="Web-{F929A895-6240-E7B3-B078-67E4839929E6}" dt="2025-09-22T18:55:16.281" v="3793" actId="20577"/>
          <ac:spMkLst>
            <pc:docMk/>
            <pc:sldMk cId="3285003425" sldId="525"/>
            <ac:spMk id="3" creationId="{C7D1DC58-CC43-65C3-96E8-56203C3E086F}"/>
          </ac:spMkLst>
        </pc:spChg>
        <pc:spChg chg="mod">
          <ac:chgData name="Maisie Glock" userId="S::mglock@harper-adams.ac.uk::aa903c3d-491e-451a-bf91-86c9aed69682" providerId="AD" clId="Web-{F929A895-6240-E7B3-B078-67E4839929E6}" dt="2025-09-22T18:31:53.135" v="2955" actId="20577"/>
          <ac:spMkLst>
            <pc:docMk/>
            <pc:sldMk cId="3285003425" sldId="525"/>
            <ac:spMk id="21" creationId="{0F0E180B-7788-8937-F4DF-368B06EC647D}"/>
          </ac:spMkLst>
        </pc:spChg>
        <pc:picChg chg="add del mod">
          <ac:chgData name="Maisie Glock" userId="S::mglock@harper-adams.ac.uk::aa903c3d-491e-451a-bf91-86c9aed69682" providerId="AD" clId="Web-{F929A895-6240-E7B3-B078-67E4839929E6}" dt="2025-09-22T18:55:22.985" v="3795"/>
          <ac:picMkLst>
            <pc:docMk/>
            <pc:sldMk cId="3285003425" sldId="525"/>
            <ac:picMk id="2" creationId="{1FABD8AD-4534-FA5C-CDD9-D91AF07C47BC}"/>
          </ac:picMkLst>
        </pc:picChg>
        <pc:picChg chg="add mod">
          <ac:chgData name="Maisie Glock" userId="S::mglock@harper-adams.ac.uk::aa903c3d-491e-451a-bf91-86c9aed69682" providerId="AD" clId="Web-{F929A895-6240-E7B3-B078-67E4839929E6}" dt="2025-09-22T18:55:35.391" v="3798" actId="1076"/>
          <ac:picMkLst>
            <pc:docMk/>
            <pc:sldMk cId="3285003425" sldId="525"/>
            <ac:picMk id="6" creationId="{5CC6751F-0245-D710-593E-FB30A8964274}"/>
          </ac:picMkLst>
        </pc:picChg>
      </pc:sldChg>
      <pc:sldChg chg="add replId">
        <pc:chgData name="Maisie Glock" userId="S::mglock@harper-adams.ac.uk::aa903c3d-491e-451a-bf91-86c9aed69682" providerId="AD" clId="Web-{F929A895-6240-E7B3-B078-67E4839929E6}" dt="2025-09-22T18:44:22.249" v="3131"/>
        <pc:sldMkLst>
          <pc:docMk/>
          <pc:sldMk cId="2527692767" sldId="526"/>
        </pc:sldMkLst>
      </pc:sldChg>
      <pc:sldChg chg="delSp modSp add del replId">
        <pc:chgData name="Maisie Glock" userId="S::mglock@harper-adams.ac.uk::aa903c3d-491e-451a-bf91-86c9aed69682" providerId="AD" clId="Web-{F929A895-6240-E7B3-B078-67E4839929E6}" dt="2025-09-22T18:49:51.519" v="3464"/>
        <pc:sldMkLst>
          <pc:docMk/>
          <pc:sldMk cId="849961266" sldId="527"/>
        </pc:sldMkLst>
        <pc:spChg chg="mod">
          <ac:chgData name="Maisie Glock" userId="S::mglock@harper-adams.ac.uk::aa903c3d-491e-451a-bf91-86c9aed69682" providerId="AD" clId="Web-{F929A895-6240-E7B3-B078-67E4839929E6}" dt="2025-09-22T18:49:47.035" v="3463" actId="1076"/>
          <ac:spMkLst>
            <pc:docMk/>
            <pc:sldMk cId="849961266" sldId="527"/>
            <ac:spMk id="11" creationId="{313BD4BD-8BED-28C6-DCCD-99CC0AEA5267}"/>
          </ac:spMkLst>
        </pc:spChg>
        <pc:spChg chg="del">
          <ac:chgData name="Maisie Glock" userId="S::mglock@harper-adams.ac.uk::aa903c3d-491e-451a-bf91-86c9aed69682" providerId="AD" clId="Web-{F929A895-6240-E7B3-B078-67E4839929E6}" dt="2025-09-22T18:49:41.675" v="3461"/>
          <ac:spMkLst>
            <pc:docMk/>
            <pc:sldMk cId="849961266" sldId="527"/>
            <ac:spMk id="15" creationId="{5094FF61-A8E7-10E2-8FC4-9A0DDA7DB249}"/>
          </ac:spMkLst>
        </pc:spChg>
        <pc:grpChg chg="mod">
          <ac:chgData name="Maisie Glock" userId="S::mglock@harper-adams.ac.uk::aa903c3d-491e-451a-bf91-86c9aed69682" providerId="AD" clId="Web-{F929A895-6240-E7B3-B078-67E4839929E6}" dt="2025-09-22T18:49:44.269" v="3462" actId="14100"/>
          <ac:grpSpMkLst>
            <pc:docMk/>
            <pc:sldMk cId="849961266" sldId="527"/>
            <ac:grpSpMk id="13" creationId="{72162475-8904-50C1-A0F0-8FC535270EB4}"/>
          </ac:grpSpMkLst>
        </pc:grpChg>
        <pc:picChg chg="del">
          <ac:chgData name="Maisie Glock" userId="S::mglock@harper-adams.ac.uk::aa903c3d-491e-451a-bf91-86c9aed69682" providerId="AD" clId="Web-{F929A895-6240-E7B3-B078-67E4839929E6}" dt="2025-09-22T18:49:36.628" v="3459"/>
          <ac:picMkLst>
            <pc:docMk/>
            <pc:sldMk cId="849961266" sldId="527"/>
            <ac:picMk id="5" creationId="{EE6582EB-D8FD-0752-A961-0F28F2056377}"/>
          </ac:picMkLst>
        </pc:picChg>
        <pc:picChg chg="mod">
          <ac:chgData name="Maisie Glock" userId="S::mglock@harper-adams.ac.uk::aa903c3d-491e-451a-bf91-86c9aed69682" providerId="AD" clId="Web-{F929A895-6240-E7B3-B078-67E4839929E6}" dt="2025-09-22T18:49:39.691" v="3460" actId="1076"/>
          <ac:picMkLst>
            <pc:docMk/>
            <pc:sldMk cId="849961266" sldId="527"/>
            <ac:picMk id="20" creationId="{ADA5C97D-453E-F6A2-6CA9-76D9AD0B2F11}"/>
          </ac:picMkLst>
        </pc:picChg>
      </pc:sldChg>
      <pc:sldChg chg="add replId">
        <pc:chgData name="Maisie Glock" userId="S::mglock@harper-adams.ac.uk::aa903c3d-491e-451a-bf91-86c9aed69682" providerId="AD" clId="Web-{F929A895-6240-E7B3-B078-67E4839929E6}" dt="2025-09-22T18:49:57.004" v="3465"/>
        <pc:sldMkLst>
          <pc:docMk/>
          <pc:sldMk cId="3035557803" sldId="527"/>
        </pc:sldMkLst>
      </pc:sldChg>
      <pc:sldChg chg="modSp add replId">
        <pc:chgData name="Maisie Glock" userId="S::mglock@harper-adams.ac.uk::aa903c3d-491e-451a-bf91-86c9aed69682" providerId="AD" clId="Web-{F929A895-6240-E7B3-B078-67E4839929E6}" dt="2025-09-22T19:03:17.332" v="4314" actId="20577"/>
        <pc:sldMkLst>
          <pc:docMk/>
          <pc:sldMk cId="2847379391" sldId="528"/>
        </pc:sldMkLst>
        <pc:spChg chg="mod">
          <ac:chgData name="Maisie Glock" userId="S::mglock@harper-adams.ac.uk::aa903c3d-491e-451a-bf91-86c9aed69682" providerId="AD" clId="Web-{F929A895-6240-E7B3-B078-67E4839929E6}" dt="2025-09-22T19:03:17.332" v="4314" actId="20577"/>
          <ac:spMkLst>
            <pc:docMk/>
            <pc:sldMk cId="2847379391" sldId="528"/>
            <ac:spMk id="3" creationId="{AD11758C-E15E-9028-DBA9-DBB59D04C1B8}"/>
          </ac:spMkLst>
        </pc:spChg>
      </pc:sldChg>
      <pc:sldChg chg="modSp add replId">
        <pc:chgData name="Maisie Glock" userId="S::mglock@harper-adams.ac.uk::aa903c3d-491e-451a-bf91-86c9aed69682" providerId="AD" clId="Web-{F929A895-6240-E7B3-B078-67E4839929E6}" dt="2025-09-23T09:15:16.045" v="4403" actId="1076"/>
        <pc:sldMkLst>
          <pc:docMk/>
          <pc:sldMk cId="1802493722" sldId="529"/>
        </pc:sldMkLst>
        <pc:spChg chg="mod">
          <ac:chgData name="Maisie Glock" userId="S::mglock@harper-adams.ac.uk::aa903c3d-491e-451a-bf91-86c9aed69682" providerId="AD" clId="Web-{F929A895-6240-E7B3-B078-67E4839929E6}" dt="2025-09-23T09:15:16.045" v="4403" actId="1076"/>
          <ac:spMkLst>
            <pc:docMk/>
            <pc:sldMk cId="1802493722" sldId="529"/>
            <ac:spMk id="2" creationId="{83A651FD-76EC-866D-4584-23B6C54BE78D}"/>
          </ac:spMkLst>
        </pc:spChg>
        <pc:spChg chg="mod">
          <ac:chgData name="Maisie Glock" userId="S::mglock@harper-adams.ac.uk::aa903c3d-491e-451a-bf91-86c9aed69682" providerId="AD" clId="Web-{F929A895-6240-E7B3-B078-67E4839929E6}" dt="2025-09-23T09:15:12.139" v="4402" actId="1076"/>
          <ac:spMkLst>
            <pc:docMk/>
            <pc:sldMk cId="1802493722" sldId="529"/>
            <ac:spMk id="17" creationId="{C5CD2E28-01C7-32CC-FB24-1A4C25FDC622}"/>
          </ac:spMkLst>
        </pc:spChg>
        <pc:grpChg chg="mod">
          <ac:chgData name="Maisie Glock" userId="S::mglock@harper-adams.ac.uk::aa903c3d-491e-451a-bf91-86c9aed69682" providerId="AD" clId="Web-{F929A895-6240-E7B3-B078-67E4839929E6}" dt="2025-09-23T09:15:07.030" v="4400" actId="14100"/>
          <ac:grpSpMkLst>
            <pc:docMk/>
            <pc:sldMk cId="1802493722" sldId="529"/>
            <ac:grpSpMk id="14" creationId="{239C63A7-74D9-8772-D716-2E54A410A63C}"/>
          </ac:grpSpMkLst>
        </pc:grpChg>
      </pc:sldChg>
    </pc:docChg>
  </pc:docChgLst>
  <pc:docChgLst>
    <pc:chgData name="Maisie Glock" userId="S::mglock@harper-adams.ac.uk::aa903c3d-491e-451a-bf91-86c9aed69682" providerId="AD" clId="Web-{92F04820-F79D-7710-0687-C039F998915C}"/>
    <pc:docChg chg="modSld">
      <pc:chgData name="Maisie Glock" userId="S::mglock@harper-adams.ac.uk::aa903c3d-491e-451a-bf91-86c9aed69682" providerId="AD" clId="Web-{92F04820-F79D-7710-0687-C039F998915C}" dt="2025-09-23T10:10:48.210" v="49" actId="20577"/>
      <pc:docMkLst>
        <pc:docMk/>
      </pc:docMkLst>
      <pc:sldChg chg="modNotes">
        <pc:chgData name="Maisie Glock" userId="S::mglock@harper-adams.ac.uk::aa903c3d-491e-451a-bf91-86c9aed69682" providerId="AD" clId="Web-{92F04820-F79D-7710-0687-C039F998915C}" dt="2025-09-23T10:10:36.662" v="47"/>
        <pc:sldMkLst>
          <pc:docMk/>
          <pc:sldMk cId="2275430848" sldId="508"/>
        </pc:sldMkLst>
      </pc:sldChg>
      <pc:sldChg chg="modSp">
        <pc:chgData name="Maisie Glock" userId="S::mglock@harper-adams.ac.uk::aa903c3d-491e-451a-bf91-86c9aed69682" providerId="AD" clId="Web-{92F04820-F79D-7710-0687-C039F998915C}" dt="2025-09-23T10:10:48.210" v="49" actId="20577"/>
        <pc:sldMkLst>
          <pc:docMk/>
          <pc:sldMk cId="3347480139" sldId="518"/>
        </pc:sldMkLst>
        <pc:spChg chg="mod">
          <ac:chgData name="Maisie Glock" userId="S::mglock@harper-adams.ac.uk::aa903c3d-491e-451a-bf91-86c9aed69682" providerId="AD" clId="Web-{92F04820-F79D-7710-0687-C039F998915C}" dt="2025-09-23T10:10:48.210" v="49" actId="20577"/>
          <ac:spMkLst>
            <pc:docMk/>
            <pc:sldMk cId="3347480139" sldId="518"/>
            <ac:spMk id="2" creationId="{B17E28F4-FA3D-134B-BB5D-F4EB62C580B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D54C0821-13D3-444C-ADC5-9EDE79498CE9}" type="datetimeFigureOut">
              <a:rPr lang="en-GB" smtClean="0"/>
              <a:t>23/09/2025</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64807DF3-7C5B-4F77-AE8D-5E2E5D2D9ACF}" type="slidenum">
              <a:rPr lang="en-GB" smtClean="0"/>
              <a:t>‹#›</a:t>
            </a:fld>
            <a:endParaRPr lang="en-GB"/>
          </a:p>
        </p:txBody>
      </p:sp>
    </p:spTree>
    <p:extLst>
      <p:ext uri="{BB962C8B-B14F-4D97-AF65-F5344CB8AC3E}">
        <p14:creationId xmlns:p14="http://schemas.microsoft.com/office/powerpoint/2010/main" val="2636519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Thank you for attending.</a:t>
            </a:r>
          </a:p>
          <a:p>
            <a:endParaRPr lang="en-GB"/>
          </a:p>
          <a:p>
            <a:r>
              <a:rPr lang="en-GB"/>
              <a:t>Introductions from everyone in the room? Name, position, and club/soc</a:t>
            </a:r>
          </a:p>
          <a:p>
            <a:endParaRPr lang="en-GB"/>
          </a:p>
          <a:p>
            <a:r>
              <a:rPr lang="en-GB"/>
              <a:t>You might be thinking why are we here?</a:t>
            </a:r>
          </a:p>
          <a:p>
            <a:endParaRPr lang="en-GB"/>
          </a:p>
          <a:p>
            <a:r>
              <a:rPr lang="en-GB"/>
              <a:t>Want to continue the work that Ian started</a:t>
            </a:r>
          </a:p>
          <a:p>
            <a:endParaRPr lang="en-GB"/>
          </a:p>
          <a:p>
            <a:r>
              <a:rPr lang="en-GB"/>
              <a:t>You are all really important to the SU, and the University</a:t>
            </a:r>
          </a:p>
          <a:p>
            <a:endParaRPr lang="en-GB"/>
          </a:p>
          <a:p>
            <a:r>
              <a:rPr lang="en-GB"/>
              <a:t>All want successful clubs and socs – mental health, retention, student experience.</a:t>
            </a:r>
          </a:p>
          <a:p>
            <a:endParaRPr lang="en-GB"/>
          </a:p>
          <a:p>
            <a:r>
              <a:rPr lang="en-GB"/>
              <a:t>First step into getting us working together</a:t>
            </a:r>
          </a:p>
          <a:p>
            <a:pPr marL="171450" indent="-171450">
              <a:buFontTx/>
              <a:buChar char="-"/>
            </a:pPr>
            <a:r>
              <a:rPr lang="en-GB"/>
              <a:t>We need to, to protect you – finances, H&amp;S. Also legally as a Charity </a:t>
            </a:r>
          </a:p>
          <a:p>
            <a:pPr marL="171450" indent="-171450">
              <a:buFontTx/>
              <a:buChar char="-"/>
            </a:pPr>
            <a:r>
              <a:rPr lang="en-GB"/>
              <a:t>We can help you develop your groups – budgets etc – more on that later</a:t>
            </a:r>
          </a:p>
        </p:txBody>
      </p:sp>
      <p:sp>
        <p:nvSpPr>
          <p:cNvPr id="4" name="Slide Number Placeholder 3"/>
          <p:cNvSpPr>
            <a:spLocks noGrp="1"/>
          </p:cNvSpPr>
          <p:nvPr>
            <p:ph type="sldNum" sz="quarter" idx="5"/>
          </p:nvPr>
        </p:nvSpPr>
        <p:spPr/>
        <p:txBody>
          <a:bodyPr/>
          <a:lstStyle/>
          <a:p>
            <a:fld id="{64807DF3-7C5B-4F77-AE8D-5E2E5D2D9ACF}" type="slidenum">
              <a:rPr lang="en-GB" smtClean="0"/>
              <a:t>1</a:t>
            </a:fld>
            <a:endParaRPr lang="en-GB"/>
          </a:p>
        </p:txBody>
      </p:sp>
    </p:spTree>
    <p:extLst>
      <p:ext uri="{BB962C8B-B14F-4D97-AF65-F5344CB8AC3E}">
        <p14:creationId xmlns:p14="http://schemas.microsoft.com/office/powerpoint/2010/main" val="9915668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432246-1145-65FD-54D4-E7F5C42665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AA358F-FF97-AD51-13B4-D804D12AA6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FA6A85-198A-DDFB-B0BB-370B5EC6A230}"/>
              </a:ext>
            </a:extLst>
          </p:cNvPr>
          <p:cNvSpPr>
            <a:spLocks noGrp="1"/>
          </p:cNvSpPr>
          <p:nvPr>
            <p:ph type="body" idx="1"/>
          </p:nvPr>
        </p:nvSpPr>
        <p:spPr/>
        <p:txBody>
          <a:bodyPr/>
          <a:lstStyle/>
          <a:p>
            <a:endParaRPr lang="en-GB">
              <a:ea typeface="Calibri"/>
              <a:cs typeface="Calibri"/>
            </a:endParaRPr>
          </a:p>
        </p:txBody>
      </p:sp>
      <p:sp>
        <p:nvSpPr>
          <p:cNvPr id="4" name="Slide Number Placeholder 3">
            <a:extLst>
              <a:ext uri="{FF2B5EF4-FFF2-40B4-BE49-F238E27FC236}">
                <a16:creationId xmlns:a16="http://schemas.microsoft.com/office/drawing/2014/main" id="{46DCF5FA-5899-DAF4-0858-E841C01B482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5C0BB2-9BC4-4681-8EC0-72B8978DD69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88279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3D8605-1C32-9173-A8FB-0C188AE681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017109-DFDA-1F9F-BEBC-09DE5FA247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BDD718-0977-5D41-7276-FB88B0E9E22E}"/>
              </a:ext>
            </a:extLst>
          </p:cNvPr>
          <p:cNvSpPr>
            <a:spLocks noGrp="1"/>
          </p:cNvSpPr>
          <p:nvPr>
            <p:ph type="body" idx="1"/>
          </p:nvPr>
        </p:nvSpPr>
        <p:spPr/>
        <p:txBody>
          <a:bodyPr/>
          <a:lstStyle/>
          <a:p>
            <a:r>
              <a:rPr lang="en-GB">
                <a:solidFill>
                  <a:srgbClr val="454545"/>
                </a:solidFill>
                <a:ea typeface="Calibri"/>
                <a:cs typeface="Calibri"/>
              </a:rPr>
              <a:t>Although this is not an exhaustive list, examples of initiation/hazing activities can include:  </a:t>
            </a:r>
            <a:endParaRPr lang="en-US">
              <a:ea typeface="Calibri"/>
              <a:cs typeface="Calibri"/>
            </a:endParaRPr>
          </a:p>
          <a:p>
            <a:pPr marL="171450" indent="-171450">
              <a:buFont typeface="Arial"/>
              <a:buChar char="•"/>
            </a:pPr>
            <a:r>
              <a:rPr lang="en-GB">
                <a:solidFill>
                  <a:srgbClr val="454545"/>
                </a:solidFill>
                <a:ea typeface="Calibri"/>
                <a:cs typeface="Calibri"/>
              </a:rPr>
              <a:t>Pressure, whether tacit or explicit, to consume alcohol, drugs or obnoxious substances, in excessive quantities</a:t>
            </a:r>
            <a:endParaRPr lang="en-GB">
              <a:ea typeface="Calibri"/>
              <a:cs typeface="Calibri"/>
            </a:endParaRPr>
          </a:p>
          <a:p>
            <a:pPr marL="171450" indent="-171450">
              <a:buFont typeface="Arial"/>
              <a:buChar char="•"/>
            </a:pPr>
            <a:r>
              <a:rPr lang="en-GB">
                <a:solidFill>
                  <a:srgbClr val="454545"/>
                </a:solidFill>
                <a:ea typeface="Calibri"/>
                <a:cs typeface="Calibri"/>
              </a:rPr>
              <a:t>Organised activities that are dangerous, unlawful in any way, or involve humiliating people (includes pressure, </a:t>
            </a:r>
            <a:endParaRPr lang="en-GB">
              <a:ea typeface="Calibri"/>
              <a:cs typeface="Calibri"/>
            </a:endParaRPr>
          </a:p>
          <a:p>
            <a:pPr marL="171450" indent="-171450">
              <a:buFont typeface="Arial"/>
              <a:buChar char="•"/>
            </a:pPr>
            <a:r>
              <a:rPr lang="en-GB">
                <a:solidFill>
                  <a:srgbClr val="454545"/>
                </a:solidFill>
                <a:ea typeface="Calibri"/>
                <a:cs typeface="Calibri"/>
              </a:rPr>
              <a:t>      whether tacit or explicit, to be publicly naked/semi naked) </a:t>
            </a:r>
            <a:endParaRPr lang="en-GB">
              <a:ea typeface="Calibri"/>
              <a:cs typeface="Calibri"/>
            </a:endParaRPr>
          </a:p>
          <a:p>
            <a:pPr marL="171450" indent="-171450">
              <a:buFont typeface="Arial"/>
              <a:buChar char="•"/>
            </a:pPr>
            <a:r>
              <a:rPr lang="en-GB">
                <a:solidFill>
                  <a:srgbClr val="454545"/>
                </a:solidFill>
                <a:ea typeface="Calibri"/>
                <a:cs typeface="Calibri"/>
              </a:rPr>
              <a:t>Acts perpetrated against a person’s body (e.g. shaving hair/eyebrows) </a:t>
            </a:r>
            <a:endParaRPr lang="en-GB">
              <a:ea typeface="Calibri"/>
              <a:cs typeface="Calibri"/>
            </a:endParaRPr>
          </a:p>
          <a:p>
            <a:pPr marL="171450" indent="-171450">
              <a:buFont typeface="Arial"/>
              <a:buChar char="•"/>
            </a:pPr>
            <a:r>
              <a:rPr lang="en-GB">
                <a:solidFill>
                  <a:srgbClr val="454545"/>
                </a:solidFill>
                <a:ea typeface="Calibri"/>
                <a:cs typeface="Calibri"/>
              </a:rPr>
              <a:t>Psychologically and/or physically tormenting people (e.g. locking them in darkened rooms, playing disturbing </a:t>
            </a:r>
            <a:endParaRPr lang="en-GB">
              <a:ea typeface="Calibri"/>
              <a:cs typeface="Calibri"/>
            </a:endParaRPr>
          </a:p>
          <a:p>
            <a:pPr marL="171450" indent="-171450">
              <a:buFont typeface="Arial"/>
              <a:buChar char="•"/>
            </a:pPr>
            <a:r>
              <a:rPr lang="en-GB">
                <a:solidFill>
                  <a:srgbClr val="454545"/>
                </a:solidFill>
                <a:ea typeface="Calibri"/>
                <a:cs typeface="Calibri"/>
              </a:rPr>
              <a:t>      noises, etc)  </a:t>
            </a:r>
            <a:endParaRPr lang="en-GB">
              <a:ea typeface="Calibri"/>
              <a:cs typeface="Calibri"/>
            </a:endParaRPr>
          </a:p>
          <a:p>
            <a:pPr marL="171450" indent="-171450">
              <a:buFont typeface="Arial"/>
              <a:buChar char="•"/>
            </a:pPr>
            <a:r>
              <a:rPr lang="en-GB">
                <a:solidFill>
                  <a:srgbClr val="454545"/>
                </a:solidFill>
                <a:ea typeface="Calibri"/>
                <a:cs typeface="Calibri"/>
              </a:rPr>
              <a:t>Sexual assault, harassment or misconduct  </a:t>
            </a:r>
            <a:endParaRPr lang="en-GB">
              <a:ea typeface="Calibri"/>
              <a:cs typeface="Calibri"/>
            </a:endParaRPr>
          </a:p>
          <a:p>
            <a:pPr marL="171450" indent="-171450">
              <a:buFont typeface="Arial"/>
              <a:buChar char="•"/>
            </a:pPr>
            <a:r>
              <a:rPr lang="en-GB">
                <a:solidFill>
                  <a:srgbClr val="454545"/>
                </a:solidFill>
                <a:ea typeface="Calibri"/>
                <a:cs typeface="Calibri"/>
              </a:rPr>
              <a:t>Victimisation, where a group of students (e.g. 1st years, the 3rd team) are targeted for any of the above activities </a:t>
            </a:r>
            <a:endParaRPr lang="en-GB">
              <a:ea typeface="Calibri"/>
              <a:cs typeface="Calibri"/>
            </a:endParaRPr>
          </a:p>
          <a:p>
            <a:pPr marL="171450" indent="-171450">
              <a:buFont typeface="Arial"/>
              <a:buChar char="•"/>
            </a:pPr>
            <a:r>
              <a:rPr lang="en-GB">
                <a:solidFill>
                  <a:srgbClr val="454545"/>
                </a:solidFill>
                <a:ea typeface="Calibri"/>
                <a:cs typeface="Calibri"/>
              </a:rPr>
              <a:t>Pressure, whether tacit or explicit, to buy anything (e.g. equipment, clothes, food, drinks) or attend social activities </a:t>
            </a:r>
            <a:endParaRPr lang="en-GB">
              <a:ea typeface="Calibri"/>
              <a:cs typeface="Calibri"/>
            </a:endParaRPr>
          </a:p>
          <a:p>
            <a:pPr marL="171450" indent="-171450">
              <a:buFont typeface="Arial"/>
              <a:buChar char="•"/>
            </a:pPr>
            <a:r>
              <a:rPr lang="en-GB">
                <a:solidFill>
                  <a:srgbClr val="454545"/>
                </a:solidFill>
                <a:ea typeface="Calibri"/>
                <a:cs typeface="Calibri"/>
              </a:rPr>
              <a:t>      that is excessive and results in financial hardship.   </a:t>
            </a:r>
            <a:endParaRPr lang="en-GB">
              <a:ea typeface="Calibri"/>
              <a:cs typeface="Calibri"/>
            </a:endParaRPr>
          </a:p>
          <a:p>
            <a:endParaRPr lang="en-GB">
              <a:ea typeface="Calibri"/>
              <a:cs typeface="Calibri"/>
            </a:endParaRPr>
          </a:p>
          <a:p>
            <a:r>
              <a:rPr lang="en-GB">
                <a:solidFill>
                  <a:srgbClr val="454545"/>
                </a:solidFill>
                <a:ea typeface="Calibri"/>
                <a:cs typeface="Calibri"/>
              </a:rPr>
              <a:t>The University and SU define initiation or hazing activities as any activity or behaviour which:   </a:t>
            </a:r>
            <a:endParaRPr lang="en-GB">
              <a:ea typeface="Calibri"/>
              <a:cs typeface="Calibri"/>
            </a:endParaRPr>
          </a:p>
          <a:p>
            <a:pPr marL="171450" indent="-171450">
              <a:buFont typeface="Arial"/>
              <a:buChar char="•"/>
            </a:pPr>
            <a:r>
              <a:rPr lang="en-GB">
                <a:solidFill>
                  <a:srgbClr val="454545"/>
                </a:solidFill>
                <a:ea typeface="Calibri"/>
                <a:cs typeface="Calibri"/>
              </a:rPr>
              <a:t>Is expected of someone joining or participating in a group that humiliates, degrades, abuses or endangers them, </a:t>
            </a:r>
            <a:endParaRPr lang="en-GB">
              <a:ea typeface="Calibri"/>
              <a:cs typeface="Calibri"/>
            </a:endParaRPr>
          </a:p>
          <a:p>
            <a:pPr marL="171450" indent="-171450">
              <a:buFont typeface="Arial"/>
              <a:buChar char="•"/>
            </a:pPr>
            <a:r>
              <a:rPr lang="en-GB">
                <a:solidFill>
                  <a:srgbClr val="454545"/>
                </a:solidFill>
                <a:ea typeface="Calibri"/>
                <a:cs typeface="Calibri"/>
              </a:rPr>
              <a:t>      regardless of their willingness to participate.  </a:t>
            </a:r>
            <a:endParaRPr lang="en-GB">
              <a:ea typeface="Calibri"/>
              <a:cs typeface="Calibri"/>
            </a:endParaRPr>
          </a:p>
          <a:p>
            <a:pPr marL="171450" indent="-171450">
              <a:buFont typeface="Arial"/>
              <a:buChar char="•"/>
            </a:pPr>
            <a:r>
              <a:rPr lang="en-GB">
                <a:solidFill>
                  <a:srgbClr val="454545"/>
                </a:solidFill>
                <a:ea typeface="Calibri"/>
                <a:cs typeface="Calibri"/>
              </a:rPr>
              <a:t>Involves taking improper advantage of another person as a result of a power imbalance or position within a club,      </a:t>
            </a:r>
            <a:endParaRPr lang="en-GB">
              <a:ea typeface="Calibri"/>
              <a:cs typeface="Calibri"/>
            </a:endParaRPr>
          </a:p>
          <a:p>
            <a:pPr marL="171450" indent="-171450">
              <a:buFont typeface="Arial"/>
              <a:buChar char="•"/>
            </a:pPr>
            <a:r>
              <a:rPr lang="en-GB">
                <a:solidFill>
                  <a:srgbClr val="454545"/>
                </a:solidFill>
                <a:ea typeface="Calibri"/>
                <a:cs typeface="Calibri"/>
              </a:rPr>
              <a:t>      society or organisation  </a:t>
            </a:r>
            <a:endParaRPr lang="en-GB">
              <a:ea typeface="Calibri"/>
              <a:cs typeface="Calibri"/>
            </a:endParaRPr>
          </a:p>
          <a:p>
            <a:pPr marL="171450" indent="-171450">
              <a:buFont typeface="Arial"/>
              <a:buChar char="•"/>
            </a:pPr>
            <a:r>
              <a:rPr lang="en-GB">
                <a:solidFill>
                  <a:srgbClr val="454545"/>
                </a:solidFill>
                <a:ea typeface="Calibri"/>
                <a:cs typeface="Calibri"/>
              </a:rPr>
              <a:t>Involves tacit or explicit improper coercion or manipulation of students to their physical or mental detriment, or </a:t>
            </a:r>
            <a:endParaRPr lang="en-GB">
              <a:ea typeface="Calibri"/>
              <a:cs typeface="Calibri"/>
            </a:endParaRPr>
          </a:p>
          <a:p>
            <a:pPr marL="171450" indent="-171450">
              <a:buFont typeface="Arial"/>
              <a:buChar char="•"/>
            </a:pPr>
            <a:r>
              <a:rPr lang="en-GB">
                <a:solidFill>
                  <a:srgbClr val="454545"/>
                </a:solidFill>
                <a:ea typeface="Calibri"/>
                <a:cs typeface="Calibri"/>
              </a:rPr>
              <a:t>      which compromises their human dignity. </a:t>
            </a:r>
            <a:endParaRPr lang="en-GB">
              <a:ea typeface="Calibri"/>
              <a:cs typeface="Calibri"/>
            </a:endParaRPr>
          </a:p>
          <a:p>
            <a:endParaRPr lang="en-GB">
              <a:ea typeface="Calibri"/>
              <a:cs typeface="Calibri"/>
            </a:endParaRPr>
          </a:p>
        </p:txBody>
      </p:sp>
      <p:sp>
        <p:nvSpPr>
          <p:cNvPr id="4" name="Slide Number Placeholder 3">
            <a:extLst>
              <a:ext uri="{FF2B5EF4-FFF2-40B4-BE49-F238E27FC236}">
                <a16:creationId xmlns:a16="http://schemas.microsoft.com/office/drawing/2014/main" id="{73DDDA68-B6DD-9E24-1167-E3FD5C9D4D3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5C0BB2-9BC4-4681-8EC0-72B8978DD69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98721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5BD306-3ADA-1A64-7618-7C1D85B436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CEE2CE-D0A2-F844-7700-E92C345449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F412EB-8D72-91D8-29D2-A3DE312431FB}"/>
              </a:ext>
            </a:extLst>
          </p:cNvPr>
          <p:cNvSpPr>
            <a:spLocks noGrp="1"/>
          </p:cNvSpPr>
          <p:nvPr>
            <p:ph type="body" idx="1"/>
          </p:nvPr>
        </p:nvSpPr>
        <p:spPr/>
        <p:txBody>
          <a:bodyPr/>
          <a:lstStyle/>
          <a:p>
            <a:r>
              <a:rPr lang="en-GB"/>
              <a:t>https://www.bbc.co.uk/news/articles/ckg1n54v60jo</a:t>
            </a:r>
            <a:endParaRPr lang="en-US"/>
          </a:p>
        </p:txBody>
      </p:sp>
      <p:sp>
        <p:nvSpPr>
          <p:cNvPr id="4" name="Slide Number Placeholder 3">
            <a:extLst>
              <a:ext uri="{FF2B5EF4-FFF2-40B4-BE49-F238E27FC236}">
                <a16:creationId xmlns:a16="http://schemas.microsoft.com/office/drawing/2014/main" id="{0D6F1E67-47A3-9A0F-2F06-96EF297D186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5C0BB2-9BC4-4681-8EC0-72B8978DD69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08206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5B8C24-69A6-FC06-81B9-6F3626CD6F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059F08-265A-4E72-1DA4-17105CA781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491673-9857-1360-67F3-2FCE4D0E04F0}"/>
              </a:ext>
            </a:extLst>
          </p:cNvPr>
          <p:cNvSpPr>
            <a:spLocks noGrp="1"/>
          </p:cNvSpPr>
          <p:nvPr>
            <p:ph type="body" idx="1"/>
          </p:nvPr>
        </p:nvSpPr>
        <p:spPr/>
        <p:txBody>
          <a:bodyPr/>
          <a:lstStyle/>
          <a:p>
            <a:endParaRPr lang="en-GB">
              <a:ea typeface="Calibri"/>
              <a:cs typeface="Calibri"/>
            </a:endParaRPr>
          </a:p>
        </p:txBody>
      </p:sp>
      <p:sp>
        <p:nvSpPr>
          <p:cNvPr id="4" name="Slide Number Placeholder 3">
            <a:extLst>
              <a:ext uri="{FF2B5EF4-FFF2-40B4-BE49-F238E27FC236}">
                <a16:creationId xmlns:a16="http://schemas.microsoft.com/office/drawing/2014/main" id="{ADA8FB7D-7578-CA16-79F0-DAA11119E1E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5C0BB2-9BC4-4681-8EC0-72B8978DD69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30000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Introduce yourself to the person next to you, what are you doing, studying, preferred pronouns </a:t>
            </a:r>
            <a:endParaRPr lang="en-US"/>
          </a:p>
          <a:p>
            <a:r>
              <a:rPr lang="en-GB"/>
              <a:t>Alternative Ice Breaker</a:t>
            </a:r>
            <a:endParaRPr lang="en-GB">
              <a:ea typeface="Calibri"/>
              <a:cs typeface="Calibri"/>
            </a:endParaRPr>
          </a:p>
          <a:p>
            <a:r>
              <a:rPr lang="en-GB"/>
              <a:t>To spice up the question; a puppy, your best friend, your partner, your nan etc</a:t>
            </a:r>
            <a:endParaRPr lang="en-GB">
              <a:ea typeface="Calibri"/>
              <a:cs typeface="Calibri"/>
            </a:endParaRPr>
          </a:p>
          <a:p>
            <a:r>
              <a:rPr lang="en-GB"/>
              <a:t>What’s the most important thing you’ve learned about money to date?</a:t>
            </a:r>
            <a:endParaRPr lang="en-GB">
              <a:ea typeface="Calibri"/>
              <a:cs typeface="Calibri"/>
            </a:endParaRPr>
          </a:p>
          <a:p>
            <a:endParaRPr lang="en-GB">
              <a:ea typeface="Calibri"/>
              <a:cs typeface="Calibri"/>
            </a:endParaRPr>
          </a:p>
        </p:txBody>
      </p:sp>
      <p:sp>
        <p:nvSpPr>
          <p:cNvPr id="4" name="Slide Number Placeholder 3"/>
          <p:cNvSpPr>
            <a:spLocks noGrp="1"/>
          </p:cNvSpPr>
          <p:nvPr>
            <p:ph type="sldNum" sz="quarter" idx="5"/>
          </p:nvPr>
        </p:nvSpPr>
        <p:spPr/>
        <p:txBody>
          <a:bodyPr/>
          <a:lstStyle/>
          <a:p>
            <a:fld id="{64807DF3-7C5B-4F77-AE8D-5E2E5D2D9ACF}" type="slidenum">
              <a:rPr lang="en-GB" smtClean="0"/>
              <a:t>14</a:t>
            </a:fld>
            <a:endParaRPr lang="en-GB"/>
          </a:p>
        </p:txBody>
      </p:sp>
    </p:spTree>
    <p:extLst>
      <p:ext uri="{BB962C8B-B14F-4D97-AF65-F5344CB8AC3E}">
        <p14:creationId xmlns:p14="http://schemas.microsoft.com/office/powerpoint/2010/main" val="35875579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12D10F-66B6-1898-E7AB-A44C361FA6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6BC5BA-6CF4-AF4D-6FF0-5D3E58FDCF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6A91BE-394A-ED3D-1A75-C54A341BA869}"/>
              </a:ext>
            </a:extLst>
          </p:cNvPr>
          <p:cNvSpPr>
            <a:spLocks noGrp="1"/>
          </p:cNvSpPr>
          <p:nvPr>
            <p:ph type="body" idx="1"/>
          </p:nvPr>
        </p:nvSpPr>
        <p:spPr/>
        <p:txBody>
          <a:bodyPr/>
          <a:lstStyle/>
          <a:p>
            <a:pPr fontAlgn="base">
              <a:lnSpc>
                <a:spcPts val="1950"/>
              </a:lnSpc>
              <a:buFont typeface="Arial" panose="020B0604020202020204" pitchFamily="34" charset="0"/>
              <a:buChar char="•"/>
            </a:pPr>
            <a:r>
              <a:rPr lang="en-GB">
                <a:solidFill>
                  <a:srgbClr val="5C5C61"/>
                </a:solidFill>
                <a:latin typeface="Poppins"/>
                <a:cs typeface="Poppins"/>
              </a:rPr>
              <a:t>Tips – Wellbeing officer/Chair act as observer – can intervene if things get too far and watch the responses from members.</a:t>
            </a:r>
          </a:p>
        </p:txBody>
      </p:sp>
      <p:sp>
        <p:nvSpPr>
          <p:cNvPr id="4" name="Slide Number Placeholder 3">
            <a:extLst>
              <a:ext uri="{FF2B5EF4-FFF2-40B4-BE49-F238E27FC236}">
                <a16:creationId xmlns:a16="http://schemas.microsoft.com/office/drawing/2014/main" id="{015CDB5E-7C38-2B7C-01DD-D486FB6315D6}"/>
              </a:ext>
            </a:extLst>
          </p:cNvPr>
          <p:cNvSpPr>
            <a:spLocks noGrp="1"/>
          </p:cNvSpPr>
          <p:nvPr>
            <p:ph type="sldNum" sz="quarter" idx="5"/>
          </p:nvPr>
        </p:nvSpPr>
        <p:spPr/>
        <p:txBody>
          <a:bodyPr/>
          <a:lstStyle/>
          <a:p>
            <a:fld id="{64807DF3-7C5B-4F77-AE8D-5E2E5D2D9ACF}" type="slidenum">
              <a:rPr lang="en-GB" smtClean="0"/>
              <a:t>15</a:t>
            </a:fld>
            <a:endParaRPr lang="en-GB"/>
          </a:p>
        </p:txBody>
      </p:sp>
    </p:spTree>
    <p:extLst>
      <p:ext uri="{BB962C8B-B14F-4D97-AF65-F5344CB8AC3E}">
        <p14:creationId xmlns:p14="http://schemas.microsoft.com/office/powerpoint/2010/main" val="27261813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4AA4BF-60DB-CF2A-FC68-1BA0743B2A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E3A209-3200-8CAB-0E2E-647275CA56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BD260B-DB6D-07A5-DF75-94F3A04175A1}"/>
              </a:ext>
            </a:extLst>
          </p:cNvPr>
          <p:cNvSpPr>
            <a:spLocks noGrp="1"/>
          </p:cNvSpPr>
          <p:nvPr>
            <p:ph type="body" idx="1"/>
          </p:nvPr>
        </p:nvSpPr>
        <p:spPr/>
        <p:txBody>
          <a:bodyPr/>
          <a:lstStyle/>
          <a:p>
            <a:pPr algn="l" fontAlgn="base">
              <a:lnSpc>
                <a:spcPts val="1950"/>
              </a:lnSpc>
              <a:buFont typeface="Arial" panose="020B0604020202020204" pitchFamily="34" charset="0"/>
              <a:buChar char="•"/>
            </a:pPr>
            <a:r>
              <a:rPr lang="en-GB" b="0" i="0">
                <a:solidFill>
                  <a:srgbClr val="5C5C61"/>
                </a:solidFill>
                <a:effectLst/>
                <a:latin typeface="Poppins" panose="00000500000000000000" pitchFamily="2" charset="0"/>
              </a:rPr>
              <a:t>Who will be attending?</a:t>
            </a:r>
          </a:p>
          <a:p>
            <a:pPr marL="742950" lvl="1" indent="-285750" algn="l" fontAlgn="base">
              <a:lnSpc>
                <a:spcPts val="1950"/>
              </a:lnSpc>
              <a:buFont typeface="Arial" panose="020B0604020202020204" pitchFamily="34" charset="0"/>
              <a:buChar char="•"/>
            </a:pPr>
            <a:r>
              <a:rPr lang="en-GB" b="0" i="0">
                <a:solidFill>
                  <a:srgbClr val="5C5C61"/>
                </a:solidFill>
                <a:effectLst/>
                <a:latin typeface="Poppins" panose="00000500000000000000" pitchFamily="2" charset="0"/>
              </a:rPr>
              <a:t>Members? Non-members? Alumni? Guests? Spectators? U18's? Attendees with accessibility requirements?</a:t>
            </a:r>
          </a:p>
          <a:p>
            <a:pPr algn="l" fontAlgn="base">
              <a:lnSpc>
                <a:spcPts val="1950"/>
              </a:lnSpc>
              <a:buFont typeface="Arial" panose="020B0604020202020204" pitchFamily="34" charset="0"/>
              <a:buChar char="•"/>
            </a:pPr>
            <a:r>
              <a:rPr lang="en-GB" b="0" i="0">
                <a:solidFill>
                  <a:srgbClr val="5C5C61"/>
                </a:solidFill>
                <a:effectLst/>
                <a:latin typeface="Poppins" panose="00000500000000000000" pitchFamily="2" charset="0"/>
              </a:rPr>
              <a:t>Where will it be?</a:t>
            </a:r>
          </a:p>
          <a:p>
            <a:pPr algn="l" fontAlgn="base">
              <a:lnSpc>
                <a:spcPts val="1950"/>
              </a:lnSpc>
              <a:buFont typeface="Arial" panose="020B0604020202020204" pitchFamily="34" charset="0"/>
              <a:buChar char="•"/>
            </a:pPr>
            <a:r>
              <a:rPr lang="en-GB" b="0" i="0">
                <a:solidFill>
                  <a:srgbClr val="5C5C61"/>
                </a:solidFill>
                <a:effectLst/>
                <a:latin typeface="Poppins" panose="00000500000000000000" pitchFamily="2" charset="0"/>
              </a:rPr>
              <a:t>When will it be?</a:t>
            </a:r>
          </a:p>
          <a:p>
            <a:pPr algn="l" fontAlgn="base">
              <a:lnSpc>
                <a:spcPts val="1950"/>
              </a:lnSpc>
              <a:buFont typeface="Arial" panose="020B0604020202020204" pitchFamily="34" charset="0"/>
              <a:buChar char="•"/>
            </a:pPr>
            <a:r>
              <a:rPr lang="en-GB" b="0" i="0">
                <a:solidFill>
                  <a:srgbClr val="5C5C61"/>
                </a:solidFill>
                <a:effectLst/>
                <a:latin typeface="Poppins" panose="00000500000000000000" pitchFamily="2" charset="0"/>
              </a:rPr>
              <a:t>How many people?</a:t>
            </a:r>
          </a:p>
          <a:p>
            <a:pPr algn="l" fontAlgn="base">
              <a:lnSpc>
                <a:spcPts val="1950"/>
              </a:lnSpc>
              <a:buFont typeface="Arial" panose="020B0604020202020204" pitchFamily="34" charset="0"/>
              <a:buChar char="•"/>
            </a:pPr>
            <a:r>
              <a:rPr lang="en-GB" b="0" i="0">
                <a:solidFill>
                  <a:srgbClr val="5C5C61"/>
                </a:solidFill>
                <a:effectLst/>
                <a:latin typeface="Poppins" panose="00000500000000000000" pitchFamily="2" charset="0"/>
              </a:rPr>
              <a:t>Do you require transport, food, alcohol, bad weather contingencies, venue deposits?</a:t>
            </a:r>
          </a:p>
          <a:p>
            <a:pPr algn="l" fontAlgn="base">
              <a:lnSpc>
                <a:spcPts val="1950"/>
              </a:lnSpc>
              <a:buFont typeface="Arial" panose="020B0604020202020204" pitchFamily="34" charset="0"/>
              <a:buChar char="•"/>
            </a:pPr>
            <a:r>
              <a:rPr lang="en-GB" b="0" i="0">
                <a:solidFill>
                  <a:srgbClr val="5C5C61"/>
                </a:solidFill>
                <a:effectLst/>
                <a:latin typeface="Poppins" panose="00000500000000000000" pitchFamily="2" charset="0"/>
              </a:rPr>
              <a:t>Will cost to members be reasonable while still covering the cost of the event?</a:t>
            </a:r>
          </a:p>
          <a:p>
            <a:pPr algn="l" fontAlgn="base">
              <a:lnSpc>
                <a:spcPts val="1950"/>
              </a:lnSpc>
              <a:buFont typeface="Arial" panose="020B0604020202020204" pitchFamily="34" charset="0"/>
              <a:buChar char="•"/>
            </a:pPr>
            <a:r>
              <a:rPr lang="en-GB" b="0" i="0">
                <a:solidFill>
                  <a:srgbClr val="5C5C61"/>
                </a:solidFill>
                <a:effectLst/>
                <a:latin typeface="Poppins" panose="00000500000000000000" pitchFamily="2" charset="0"/>
              </a:rPr>
              <a:t>Will you have external speakers?</a:t>
            </a:r>
          </a:p>
          <a:p>
            <a:endParaRPr lang="en-GB"/>
          </a:p>
          <a:p>
            <a:r>
              <a:rPr lang="en-GB"/>
              <a:t>You can use the event planner for smaller events if it helps</a:t>
            </a:r>
          </a:p>
          <a:p>
            <a:endParaRPr lang="en-GB"/>
          </a:p>
        </p:txBody>
      </p:sp>
      <p:sp>
        <p:nvSpPr>
          <p:cNvPr id="4" name="Slide Number Placeholder 3">
            <a:extLst>
              <a:ext uri="{FF2B5EF4-FFF2-40B4-BE49-F238E27FC236}">
                <a16:creationId xmlns:a16="http://schemas.microsoft.com/office/drawing/2014/main" id="{71EEB389-C351-A53B-340F-79D3EBBB7B55}"/>
              </a:ext>
            </a:extLst>
          </p:cNvPr>
          <p:cNvSpPr>
            <a:spLocks noGrp="1"/>
          </p:cNvSpPr>
          <p:nvPr>
            <p:ph type="sldNum" sz="quarter" idx="5"/>
          </p:nvPr>
        </p:nvSpPr>
        <p:spPr/>
        <p:txBody>
          <a:bodyPr/>
          <a:lstStyle/>
          <a:p>
            <a:fld id="{64807DF3-7C5B-4F77-AE8D-5E2E5D2D9ACF}" type="slidenum">
              <a:rPr lang="en-GB" smtClean="0"/>
              <a:t>16</a:t>
            </a:fld>
            <a:endParaRPr lang="en-GB"/>
          </a:p>
        </p:txBody>
      </p:sp>
    </p:spTree>
    <p:extLst>
      <p:ext uri="{BB962C8B-B14F-4D97-AF65-F5344CB8AC3E}">
        <p14:creationId xmlns:p14="http://schemas.microsoft.com/office/powerpoint/2010/main" val="12348068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B3B7EF-10AB-5B97-F44F-52628B6A1B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FF2944-D991-9FDD-A568-4EBC5790B3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E6EC99-A7C7-D4D2-FA6F-B57E1E3CE320}"/>
              </a:ext>
            </a:extLst>
          </p:cNvPr>
          <p:cNvSpPr>
            <a:spLocks noGrp="1"/>
          </p:cNvSpPr>
          <p:nvPr>
            <p:ph type="body" idx="1"/>
          </p:nvPr>
        </p:nvSpPr>
        <p:spPr/>
        <p:txBody>
          <a:bodyPr/>
          <a:lstStyle/>
          <a:p>
            <a:pPr algn="l" fontAlgn="base">
              <a:lnSpc>
                <a:spcPts val="1950"/>
              </a:lnSpc>
              <a:buFont typeface="Arial" panose="020B0604020202020204" pitchFamily="34" charset="0"/>
              <a:buChar char="•"/>
            </a:pPr>
            <a:r>
              <a:rPr lang="en-GB" b="0" i="0">
                <a:solidFill>
                  <a:srgbClr val="5C5C61"/>
                </a:solidFill>
                <a:effectLst/>
                <a:latin typeface="Poppins" panose="00000500000000000000" pitchFamily="2" charset="0"/>
              </a:rPr>
              <a:t>Who will be attending?</a:t>
            </a:r>
          </a:p>
          <a:p>
            <a:pPr marL="742950" lvl="1" indent="-285750" algn="l" fontAlgn="base">
              <a:lnSpc>
                <a:spcPts val="1950"/>
              </a:lnSpc>
              <a:buFont typeface="Arial" panose="020B0604020202020204" pitchFamily="34" charset="0"/>
              <a:buChar char="•"/>
            </a:pPr>
            <a:r>
              <a:rPr lang="en-GB" b="0" i="0">
                <a:solidFill>
                  <a:srgbClr val="5C5C61"/>
                </a:solidFill>
                <a:effectLst/>
                <a:latin typeface="Poppins" panose="00000500000000000000" pitchFamily="2" charset="0"/>
              </a:rPr>
              <a:t>Members? Non-members? Alumni? Guests? Spectators? U18's? Attendees with accessibility requirements?</a:t>
            </a:r>
          </a:p>
          <a:p>
            <a:pPr algn="l" fontAlgn="base">
              <a:lnSpc>
                <a:spcPts val="1950"/>
              </a:lnSpc>
              <a:buFont typeface="Arial" panose="020B0604020202020204" pitchFamily="34" charset="0"/>
              <a:buChar char="•"/>
            </a:pPr>
            <a:r>
              <a:rPr lang="en-GB" b="0" i="0">
                <a:solidFill>
                  <a:srgbClr val="5C5C61"/>
                </a:solidFill>
                <a:effectLst/>
                <a:latin typeface="Poppins" panose="00000500000000000000" pitchFamily="2" charset="0"/>
              </a:rPr>
              <a:t>Where will it be?</a:t>
            </a:r>
          </a:p>
          <a:p>
            <a:pPr algn="l" fontAlgn="base">
              <a:lnSpc>
                <a:spcPts val="1950"/>
              </a:lnSpc>
              <a:buFont typeface="Arial" panose="020B0604020202020204" pitchFamily="34" charset="0"/>
              <a:buChar char="•"/>
            </a:pPr>
            <a:r>
              <a:rPr lang="en-GB" b="0" i="0">
                <a:solidFill>
                  <a:srgbClr val="5C5C61"/>
                </a:solidFill>
                <a:effectLst/>
                <a:latin typeface="Poppins" panose="00000500000000000000" pitchFamily="2" charset="0"/>
              </a:rPr>
              <a:t>When will it be?</a:t>
            </a:r>
          </a:p>
          <a:p>
            <a:pPr algn="l" fontAlgn="base">
              <a:lnSpc>
                <a:spcPts val="1950"/>
              </a:lnSpc>
              <a:buFont typeface="Arial" panose="020B0604020202020204" pitchFamily="34" charset="0"/>
              <a:buChar char="•"/>
            </a:pPr>
            <a:r>
              <a:rPr lang="en-GB" b="0" i="0">
                <a:solidFill>
                  <a:srgbClr val="5C5C61"/>
                </a:solidFill>
                <a:effectLst/>
                <a:latin typeface="Poppins" panose="00000500000000000000" pitchFamily="2" charset="0"/>
              </a:rPr>
              <a:t>How many people?</a:t>
            </a:r>
          </a:p>
          <a:p>
            <a:pPr algn="l" fontAlgn="base">
              <a:lnSpc>
                <a:spcPts val="1950"/>
              </a:lnSpc>
              <a:buFont typeface="Arial" panose="020B0604020202020204" pitchFamily="34" charset="0"/>
              <a:buChar char="•"/>
            </a:pPr>
            <a:r>
              <a:rPr lang="en-GB" b="0" i="0">
                <a:solidFill>
                  <a:srgbClr val="5C5C61"/>
                </a:solidFill>
                <a:effectLst/>
                <a:latin typeface="Poppins" panose="00000500000000000000" pitchFamily="2" charset="0"/>
              </a:rPr>
              <a:t>Do you require transport, food, alcohol, bad weather contingencies, venue deposits?</a:t>
            </a:r>
          </a:p>
          <a:p>
            <a:pPr algn="l" fontAlgn="base">
              <a:lnSpc>
                <a:spcPts val="1950"/>
              </a:lnSpc>
              <a:buFont typeface="Arial" panose="020B0604020202020204" pitchFamily="34" charset="0"/>
              <a:buChar char="•"/>
            </a:pPr>
            <a:r>
              <a:rPr lang="en-GB" b="0" i="0">
                <a:solidFill>
                  <a:srgbClr val="5C5C61"/>
                </a:solidFill>
                <a:effectLst/>
                <a:latin typeface="Poppins" panose="00000500000000000000" pitchFamily="2" charset="0"/>
              </a:rPr>
              <a:t>Will cost to members be reasonable while still covering the cost of the event?</a:t>
            </a:r>
          </a:p>
          <a:p>
            <a:pPr algn="l" fontAlgn="base">
              <a:lnSpc>
                <a:spcPts val="1950"/>
              </a:lnSpc>
              <a:buFont typeface="Arial" panose="020B0604020202020204" pitchFamily="34" charset="0"/>
              <a:buChar char="•"/>
            </a:pPr>
            <a:r>
              <a:rPr lang="en-GB" b="0" i="0">
                <a:solidFill>
                  <a:srgbClr val="5C5C61"/>
                </a:solidFill>
                <a:effectLst/>
                <a:latin typeface="Poppins" panose="00000500000000000000" pitchFamily="2" charset="0"/>
              </a:rPr>
              <a:t>Will you have external speakers?</a:t>
            </a:r>
          </a:p>
          <a:p>
            <a:endParaRPr lang="en-GB"/>
          </a:p>
          <a:p>
            <a:r>
              <a:rPr lang="en-GB"/>
              <a:t>You can use the event planner for smaller events if it helps</a:t>
            </a:r>
          </a:p>
          <a:p>
            <a:endParaRPr lang="en-GB"/>
          </a:p>
        </p:txBody>
      </p:sp>
      <p:sp>
        <p:nvSpPr>
          <p:cNvPr id="4" name="Slide Number Placeholder 3">
            <a:extLst>
              <a:ext uri="{FF2B5EF4-FFF2-40B4-BE49-F238E27FC236}">
                <a16:creationId xmlns:a16="http://schemas.microsoft.com/office/drawing/2014/main" id="{2EAA0BFB-00FE-A77A-07FD-6E8E14B2870B}"/>
              </a:ext>
            </a:extLst>
          </p:cNvPr>
          <p:cNvSpPr>
            <a:spLocks noGrp="1"/>
          </p:cNvSpPr>
          <p:nvPr>
            <p:ph type="sldNum" sz="quarter" idx="5"/>
          </p:nvPr>
        </p:nvSpPr>
        <p:spPr/>
        <p:txBody>
          <a:bodyPr/>
          <a:lstStyle/>
          <a:p>
            <a:fld id="{64807DF3-7C5B-4F77-AE8D-5E2E5D2D9ACF}" type="slidenum">
              <a:rPr lang="en-GB" smtClean="0"/>
              <a:t>17</a:t>
            </a:fld>
            <a:endParaRPr lang="en-GB"/>
          </a:p>
        </p:txBody>
      </p:sp>
    </p:spTree>
    <p:extLst>
      <p:ext uri="{BB962C8B-B14F-4D97-AF65-F5344CB8AC3E}">
        <p14:creationId xmlns:p14="http://schemas.microsoft.com/office/powerpoint/2010/main" val="9247509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92BB78-F873-E6EB-61A2-A0139A6387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28DA0B-B903-C1D1-A189-D76425C827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423139-A53C-9C07-54B5-99D981696EF4}"/>
              </a:ext>
            </a:extLst>
          </p:cNvPr>
          <p:cNvSpPr>
            <a:spLocks noGrp="1"/>
          </p:cNvSpPr>
          <p:nvPr>
            <p:ph type="body" idx="1"/>
          </p:nvPr>
        </p:nvSpPr>
        <p:spPr/>
        <p:txBody>
          <a:bodyPr/>
          <a:lstStyle/>
          <a:p>
            <a:pPr algn="l" fontAlgn="base">
              <a:lnSpc>
                <a:spcPts val="1950"/>
              </a:lnSpc>
              <a:buFont typeface="Arial" panose="020B0604020202020204" pitchFamily="34" charset="0"/>
              <a:buChar char="•"/>
            </a:pPr>
            <a:r>
              <a:rPr lang="en-GB" b="0" i="0">
                <a:solidFill>
                  <a:srgbClr val="5C5C61"/>
                </a:solidFill>
                <a:effectLst/>
                <a:latin typeface="Poppins" panose="00000500000000000000" pitchFamily="2" charset="0"/>
              </a:rPr>
              <a:t>Who will be attending?</a:t>
            </a:r>
          </a:p>
          <a:p>
            <a:pPr marL="742950" lvl="1" indent="-285750" algn="l" fontAlgn="base">
              <a:lnSpc>
                <a:spcPts val="1950"/>
              </a:lnSpc>
              <a:buFont typeface="Arial" panose="020B0604020202020204" pitchFamily="34" charset="0"/>
              <a:buChar char="•"/>
            </a:pPr>
            <a:r>
              <a:rPr lang="en-GB" b="0" i="0">
                <a:solidFill>
                  <a:srgbClr val="5C5C61"/>
                </a:solidFill>
                <a:effectLst/>
                <a:latin typeface="Poppins" panose="00000500000000000000" pitchFamily="2" charset="0"/>
              </a:rPr>
              <a:t>Members? Non-members? Alumni? Guests? Spectators? U18's? Attendees with accessibility requirements?</a:t>
            </a:r>
          </a:p>
          <a:p>
            <a:pPr algn="l" fontAlgn="base">
              <a:lnSpc>
                <a:spcPts val="1950"/>
              </a:lnSpc>
              <a:buFont typeface="Arial" panose="020B0604020202020204" pitchFamily="34" charset="0"/>
              <a:buChar char="•"/>
            </a:pPr>
            <a:r>
              <a:rPr lang="en-GB" b="0" i="0">
                <a:solidFill>
                  <a:srgbClr val="5C5C61"/>
                </a:solidFill>
                <a:effectLst/>
                <a:latin typeface="Poppins" panose="00000500000000000000" pitchFamily="2" charset="0"/>
              </a:rPr>
              <a:t>Where will it be?</a:t>
            </a:r>
          </a:p>
          <a:p>
            <a:pPr algn="l" fontAlgn="base">
              <a:lnSpc>
                <a:spcPts val="1950"/>
              </a:lnSpc>
              <a:buFont typeface="Arial" panose="020B0604020202020204" pitchFamily="34" charset="0"/>
              <a:buChar char="•"/>
            </a:pPr>
            <a:r>
              <a:rPr lang="en-GB" b="0" i="0">
                <a:solidFill>
                  <a:srgbClr val="5C5C61"/>
                </a:solidFill>
                <a:effectLst/>
                <a:latin typeface="Poppins" panose="00000500000000000000" pitchFamily="2" charset="0"/>
              </a:rPr>
              <a:t>When will it be?</a:t>
            </a:r>
          </a:p>
          <a:p>
            <a:pPr algn="l" fontAlgn="base">
              <a:lnSpc>
                <a:spcPts val="1950"/>
              </a:lnSpc>
              <a:buFont typeface="Arial" panose="020B0604020202020204" pitchFamily="34" charset="0"/>
              <a:buChar char="•"/>
            </a:pPr>
            <a:r>
              <a:rPr lang="en-GB" b="0" i="0">
                <a:solidFill>
                  <a:srgbClr val="5C5C61"/>
                </a:solidFill>
                <a:effectLst/>
                <a:latin typeface="Poppins" panose="00000500000000000000" pitchFamily="2" charset="0"/>
              </a:rPr>
              <a:t>How many people?</a:t>
            </a:r>
          </a:p>
          <a:p>
            <a:pPr algn="l" fontAlgn="base">
              <a:lnSpc>
                <a:spcPts val="1950"/>
              </a:lnSpc>
              <a:buFont typeface="Arial" panose="020B0604020202020204" pitchFamily="34" charset="0"/>
              <a:buChar char="•"/>
            </a:pPr>
            <a:r>
              <a:rPr lang="en-GB" b="0" i="0">
                <a:solidFill>
                  <a:srgbClr val="5C5C61"/>
                </a:solidFill>
                <a:effectLst/>
                <a:latin typeface="Poppins" panose="00000500000000000000" pitchFamily="2" charset="0"/>
              </a:rPr>
              <a:t>Do you require transport, food, alcohol, bad weather contingencies, venue deposits?</a:t>
            </a:r>
          </a:p>
          <a:p>
            <a:pPr algn="l" fontAlgn="base">
              <a:lnSpc>
                <a:spcPts val="1950"/>
              </a:lnSpc>
              <a:buFont typeface="Arial" panose="020B0604020202020204" pitchFamily="34" charset="0"/>
              <a:buChar char="•"/>
            </a:pPr>
            <a:r>
              <a:rPr lang="en-GB" b="0" i="0">
                <a:solidFill>
                  <a:srgbClr val="5C5C61"/>
                </a:solidFill>
                <a:effectLst/>
                <a:latin typeface="Poppins" panose="00000500000000000000" pitchFamily="2" charset="0"/>
              </a:rPr>
              <a:t>Will cost to members be reasonable while still covering the cost of the event?</a:t>
            </a:r>
          </a:p>
          <a:p>
            <a:pPr algn="l" fontAlgn="base">
              <a:lnSpc>
                <a:spcPts val="1950"/>
              </a:lnSpc>
              <a:buFont typeface="Arial" panose="020B0604020202020204" pitchFamily="34" charset="0"/>
              <a:buChar char="•"/>
            </a:pPr>
            <a:r>
              <a:rPr lang="en-GB" b="0" i="0">
                <a:solidFill>
                  <a:srgbClr val="5C5C61"/>
                </a:solidFill>
                <a:effectLst/>
                <a:latin typeface="Poppins" panose="00000500000000000000" pitchFamily="2" charset="0"/>
              </a:rPr>
              <a:t>Will you have external speakers?</a:t>
            </a:r>
          </a:p>
          <a:p>
            <a:endParaRPr lang="en-GB"/>
          </a:p>
          <a:p>
            <a:r>
              <a:rPr lang="en-GB"/>
              <a:t>You can use the event planner for smaller events if it helps</a:t>
            </a:r>
          </a:p>
          <a:p>
            <a:endParaRPr lang="en-GB"/>
          </a:p>
        </p:txBody>
      </p:sp>
      <p:sp>
        <p:nvSpPr>
          <p:cNvPr id="4" name="Slide Number Placeholder 3">
            <a:extLst>
              <a:ext uri="{FF2B5EF4-FFF2-40B4-BE49-F238E27FC236}">
                <a16:creationId xmlns:a16="http://schemas.microsoft.com/office/drawing/2014/main" id="{77A1DC7F-A154-7BB2-3D58-DF515F50F6EC}"/>
              </a:ext>
            </a:extLst>
          </p:cNvPr>
          <p:cNvSpPr>
            <a:spLocks noGrp="1"/>
          </p:cNvSpPr>
          <p:nvPr>
            <p:ph type="sldNum" sz="quarter" idx="5"/>
          </p:nvPr>
        </p:nvSpPr>
        <p:spPr/>
        <p:txBody>
          <a:bodyPr/>
          <a:lstStyle/>
          <a:p>
            <a:fld id="{64807DF3-7C5B-4F77-AE8D-5E2E5D2D9ACF}" type="slidenum">
              <a:rPr lang="en-GB" smtClean="0"/>
              <a:t>18</a:t>
            </a:fld>
            <a:endParaRPr lang="en-GB"/>
          </a:p>
        </p:txBody>
      </p:sp>
    </p:spTree>
    <p:extLst>
      <p:ext uri="{BB962C8B-B14F-4D97-AF65-F5344CB8AC3E}">
        <p14:creationId xmlns:p14="http://schemas.microsoft.com/office/powerpoint/2010/main" val="37851776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B2B788-0996-7446-40EF-1EADFB1660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4CDF05-946D-C2E4-8C60-A351DC5BF1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E71B9D-1DD3-4F58-63C4-02996586B3BF}"/>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1D1FAAC3-EAC3-FBDA-688E-AD5DCEB48D33}"/>
              </a:ext>
            </a:extLst>
          </p:cNvPr>
          <p:cNvSpPr>
            <a:spLocks noGrp="1"/>
          </p:cNvSpPr>
          <p:nvPr>
            <p:ph type="sldNum" sz="quarter" idx="5"/>
          </p:nvPr>
        </p:nvSpPr>
        <p:spPr/>
        <p:txBody>
          <a:bodyPr/>
          <a:lstStyle/>
          <a:p>
            <a:fld id="{64807DF3-7C5B-4F77-AE8D-5E2E5D2D9ACF}" type="slidenum">
              <a:rPr lang="en-GB" smtClean="0"/>
              <a:t>19</a:t>
            </a:fld>
            <a:endParaRPr lang="en-GB"/>
          </a:p>
        </p:txBody>
      </p:sp>
    </p:spTree>
    <p:extLst>
      <p:ext uri="{BB962C8B-B14F-4D97-AF65-F5344CB8AC3E}">
        <p14:creationId xmlns:p14="http://schemas.microsoft.com/office/powerpoint/2010/main" val="3872219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E8007F-5C26-82A7-42BB-F18A6CDD27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47B45C-F8FF-6DEF-CC84-9306BC584D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9DFF98-6244-17D6-C05F-44181E21F51D}"/>
              </a:ext>
            </a:extLst>
          </p:cNvPr>
          <p:cNvSpPr>
            <a:spLocks noGrp="1"/>
          </p:cNvSpPr>
          <p:nvPr>
            <p:ph type="body" idx="1"/>
          </p:nvPr>
        </p:nvSpPr>
        <p:spPr/>
        <p:txBody>
          <a:bodyPr/>
          <a:lstStyle/>
          <a:p>
            <a:r>
              <a:rPr lang="en-GB">
                <a:ea typeface="Calibri"/>
                <a:cs typeface="Calibri"/>
              </a:rPr>
              <a:t>10 mins</a:t>
            </a:r>
          </a:p>
        </p:txBody>
      </p:sp>
      <p:sp>
        <p:nvSpPr>
          <p:cNvPr id="4" name="Slide Number Placeholder 3">
            <a:extLst>
              <a:ext uri="{FF2B5EF4-FFF2-40B4-BE49-F238E27FC236}">
                <a16:creationId xmlns:a16="http://schemas.microsoft.com/office/drawing/2014/main" id="{400C2407-12FC-927C-3DC0-CB687DF1FA7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5C0BB2-9BC4-4681-8EC0-72B8978DD69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96822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2F8947-247B-2795-730F-310BA6C50D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162483-652B-09DE-D2C3-F46DD40CB6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643616-5210-F56A-162B-72F64218CB1B}"/>
              </a:ext>
            </a:extLst>
          </p:cNvPr>
          <p:cNvSpPr>
            <a:spLocks noGrp="1"/>
          </p:cNvSpPr>
          <p:nvPr>
            <p:ph type="body" idx="1"/>
          </p:nvPr>
        </p:nvSpPr>
        <p:spPr/>
        <p:txBody>
          <a:bodyPr/>
          <a:lstStyle/>
          <a:p>
            <a:r>
              <a:rPr lang="en-GB">
                <a:ea typeface="Calibri"/>
                <a:cs typeface="Calibri"/>
              </a:rPr>
              <a:t>And more…</a:t>
            </a:r>
          </a:p>
          <a:p>
            <a:endParaRPr lang="en-GB">
              <a:ea typeface="Calibri"/>
              <a:cs typeface="Calibri"/>
            </a:endParaRPr>
          </a:p>
          <a:p>
            <a:r>
              <a:rPr lang="en-GB">
                <a:ea typeface="Calibri"/>
                <a:cs typeface="Calibri"/>
              </a:rPr>
              <a:t>Collab playlists for training or activities</a:t>
            </a:r>
          </a:p>
          <a:p>
            <a:r>
              <a:rPr lang="en-GB">
                <a:ea typeface="Calibri"/>
                <a:cs typeface="Calibri"/>
              </a:rPr>
              <a:t>Coffee mornings</a:t>
            </a:r>
          </a:p>
          <a:p>
            <a:r>
              <a:rPr lang="en-GB">
                <a:ea typeface="Calibri"/>
                <a:cs typeface="Calibri"/>
              </a:rPr>
              <a:t>Crafts</a:t>
            </a:r>
          </a:p>
          <a:p>
            <a:r>
              <a:rPr lang="en-GB">
                <a:ea typeface="Calibri"/>
                <a:cs typeface="Calibri"/>
              </a:rPr>
              <a:t>Put on a big event</a:t>
            </a:r>
          </a:p>
          <a:p>
            <a:r>
              <a:rPr lang="en-GB">
                <a:ea typeface="Calibri"/>
                <a:cs typeface="Calibri"/>
              </a:rPr>
              <a:t>Sports Tournaments</a:t>
            </a:r>
          </a:p>
          <a:p>
            <a:r>
              <a:rPr lang="en-GB">
                <a:ea typeface="Calibri"/>
                <a:cs typeface="Calibri"/>
              </a:rPr>
              <a:t>Fundraising events</a:t>
            </a:r>
          </a:p>
          <a:p>
            <a:r>
              <a:rPr lang="en-GB">
                <a:ea typeface="Calibri"/>
                <a:cs typeface="Calibri"/>
              </a:rPr>
              <a:t>Visit a zoo</a:t>
            </a:r>
          </a:p>
          <a:p>
            <a:r>
              <a:rPr lang="en-GB">
                <a:ea typeface="Calibri"/>
                <a:cs typeface="Calibri"/>
              </a:rPr>
              <a:t>Lip Sync Battle</a:t>
            </a:r>
          </a:p>
          <a:p>
            <a:r>
              <a:rPr lang="en-GB">
                <a:ea typeface="Calibri"/>
                <a:cs typeface="Calibri"/>
              </a:rPr>
              <a:t>Cook/Bake-Off</a:t>
            </a:r>
          </a:p>
          <a:p>
            <a:r>
              <a:rPr lang="en-GB">
                <a:ea typeface="Calibri"/>
                <a:cs typeface="Calibri"/>
              </a:rPr>
              <a:t>University challenge</a:t>
            </a:r>
          </a:p>
          <a:p>
            <a:r>
              <a:rPr lang="en-GB">
                <a:ea typeface="Calibri"/>
                <a:cs typeface="Calibri"/>
              </a:rPr>
              <a:t>Kahoot</a:t>
            </a:r>
          </a:p>
          <a:p>
            <a:r>
              <a:rPr lang="en-GB">
                <a:ea typeface="Calibri"/>
                <a:cs typeface="Calibri"/>
              </a:rPr>
              <a:t>Panel discussion</a:t>
            </a:r>
          </a:p>
          <a:p>
            <a:r>
              <a:rPr lang="en-GB">
                <a:ea typeface="Calibri"/>
                <a:cs typeface="Calibri"/>
              </a:rPr>
              <a:t>Careers event</a:t>
            </a:r>
          </a:p>
          <a:p>
            <a:r>
              <a:rPr lang="en-GB">
                <a:ea typeface="Calibri"/>
                <a:cs typeface="Calibri"/>
              </a:rPr>
              <a:t>Skills workshops</a:t>
            </a:r>
          </a:p>
          <a:p>
            <a:r>
              <a:rPr lang="en-GB">
                <a:ea typeface="Calibri"/>
                <a:cs typeface="Calibri"/>
              </a:rPr>
              <a:t>Technical classes</a:t>
            </a:r>
          </a:p>
        </p:txBody>
      </p:sp>
      <p:sp>
        <p:nvSpPr>
          <p:cNvPr id="4" name="Slide Number Placeholder 3">
            <a:extLst>
              <a:ext uri="{FF2B5EF4-FFF2-40B4-BE49-F238E27FC236}">
                <a16:creationId xmlns:a16="http://schemas.microsoft.com/office/drawing/2014/main" id="{ABD62374-349A-DCE6-4A93-64B78B3CAD93}"/>
              </a:ext>
            </a:extLst>
          </p:cNvPr>
          <p:cNvSpPr>
            <a:spLocks noGrp="1"/>
          </p:cNvSpPr>
          <p:nvPr>
            <p:ph type="sldNum" sz="quarter" idx="5"/>
          </p:nvPr>
        </p:nvSpPr>
        <p:spPr/>
        <p:txBody>
          <a:bodyPr/>
          <a:lstStyle/>
          <a:p>
            <a:fld id="{64807DF3-7C5B-4F77-AE8D-5E2E5D2D9ACF}" type="slidenum">
              <a:rPr lang="en-GB" smtClean="0"/>
              <a:t>20</a:t>
            </a:fld>
            <a:endParaRPr lang="en-GB"/>
          </a:p>
        </p:txBody>
      </p:sp>
    </p:spTree>
    <p:extLst>
      <p:ext uri="{BB962C8B-B14F-4D97-AF65-F5344CB8AC3E}">
        <p14:creationId xmlns:p14="http://schemas.microsoft.com/office/powerpoint/2010/main" val="41167005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First thing is that although We work in partnership with the University, </a:t>
            </a:r>
          </a:p>
          <a:p>
            <a:r>
              <a:rPr lang="en-GB"/>
              <a:t>we are independent, that means we are uniquely positioned to hold them to account and be that critical friend.</a:t>
            </a:r>
          </a:p>
          <a:p>
            <a:r>
              <a:rPr lang="en-GB"/>
              <a:t>We can be the mouthpiece of you to get your views across to the Uni</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5C0BB2-9BC4-4681-8EC0-72B8978DD69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25121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7ADF95-47D7-432B-D7DB-35F8191956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E00697-7AA3-BB12-8AD4-F03D277AC6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0B8FD3-4E45-147E-B66A-671DFE28F053}"/>
              </a:ext>
            </a:extLst>
          </p:cNvPr>
          <p:cNvSpPr>
            <a:spLocks noGrp="1"/>
          </p:cNvSpPr>
          <p:nvPr>
            <p:ph type="body" idx="1"/>
          </p:nvPr>
        </p:nvSpPr>
        <p:spPr/>
        <p:txBody>
          <a:bodyPr/>
          <a:lstStyle/>
          <a:p>
            <a:r>
              <a:rPr lang="en-GB"/>
              <a:t>First thing is that although We work in partnership with the University, </a:t>
            </a:r>
          </a:p>
          <a:p>
            <a:r>
              <a:rPr lang="en-GB"/>
              <a:t>we are independent, that means we are uniquely positioned to hold them to account and be that critical friend.</a:t>
            </a:r>
          </a:p>
          <a:p>
            <a:r>
              <a:rPr lang="en-GB"/>
              <a:t>We can be the mouthpiece of you to get your views across to the Uni</a:t>
            </a:r>
          </a:p>
        </p:txBody>
      </p:sp>
      <p:sp>
        <p:nvSpPr>
          <p:cNvPr id="4" name="Slide Number Placeholder 3">
            <a:extLst>
              <a:ext uri="{FF2B5EF4-FFF2-40B4-BE49-F238E27FC236}">
                <a16:creationId xmlns:a16="http://schemas.microsoft.com/office/drawing/2014/main" id="{97A96A17-86FB-148B-ADE6-C6B446CAB30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5C0BB2-9BC4-4681-8EC0-72B8978DD69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95655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First thing is that although We work in partnership with the University, </a:t>
            </a:r>
          </a:p>
          <a:p>
            <a:r>
              <a:rPr lang="en-GB"/>
              <a:t>we are independent, that means we are uniquely positioned to hold them to account and be that critical friend.</a:t>
            </a:r>
          </a:p>
          <a:p>
            <a:r>
              <a:rPr lang="en-GB"/>
              <a:t>We can be the mouthpiece of you to get your views across to the Uni</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5C0BB2-9BC4-4681-8EC0-72B8978DD69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25121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endParaRPr lang="en-GB">
              <a:ea typeface="Calibri"/>
              <a:cs typeface="Calibri"/>
            </a:endParaRPr>
          </a:p>
          <a:p>
            <a:endParaRPr lang="en-GB">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5C0BB2-9BC4-4681-8EC0-72B8978DD69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2672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EF72C6-BBDF-8313-2FC7-9398C0CB98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A67C58-492E-1302-B01F-7D94A69DD9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301C3B-CFF7-E7D6-E432-931E6BA14E26}"/>
              </a:ext>
            </a:extLst>
          </p:cNvPr>
          <p:cNvSpPr>
            <a:spLocks noGrp="1"/>
          </p:cNvSpPr>
          <p:nvPr>
            <p:ph type="body" idx="1"/>
          </p:nvPr>
        </p:nvSpPr>
        <p:spPr/>
        <p:txBody>
          <a:bodyPr/>
          <a:lstStyle/>
          <a:p>
            <a:r>
              <a:rPr lang="en-GB">
                <a:ea typeface="Calibri"/>
                <a:cs typeface="Calibri"/>
              </a:rPr>
              <a:t>10 mins</a:t>
            </a:r>
          </a:p>
        </p:txBody>
      </p:sp>
      <p:sp>
        <p:nvSpPr>
          <p:cNvPr id="4" name="Slide Number Placeholder 3">
            <a:extLst>
              <a:ext uri="{FF2B5EF4-FFF2-40B4-BE49-F238E27FC236}">
                <a16:creationId xmlns:a16="http://schemas.microsoft.com/office/drawing/2014/main" id="{2AA6BE44-250A-678F-C30E-5BC429DD1F9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5C0BB2-9BC4-4681-8EC0-72B8978DD69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4061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6757D-CF63-A0E7-0954-05A7CF7C40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0C6786-AFCC-4A75-4B3C-BABCF75354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26FDD0-4A53-55A1-057F-675BDDADBCA7}"/>
              </a:ext>
            </a:extLst>
          </p:cNvPr>
          <p:cNvSpPr>
            <a:spLocks noGrp="1"/>
          </p:cNvSpPr>
          <p:nvPr>
            <p:ph type="body" idx="1"/>
          </p:nvPr>
        </p:nvSpPr>
        <p:spPr/>
        <p:txBody>
          <a:bodyPr/>
          <a:lstStyle/>
          <a:p>
            <a:endParaRPr lang="en-GB">
              <a:solidFill>
                <a:srgbClr val="454545"/>
              </a:solidFill>
              <a:ea typeface="Calibri"/>
              <a:cs typeface="Calibri"/>
            </a:endParaRPr>
          </a:p>
        </p:txBody>
      </p:sp>
      <p:sp>
        <p:nvSpPr>
          <p:cNvPr id="4" name="Slide Number Placeholder 3">
            <a:extLst>
              <a:ext uri="{FF2B5EF4-FFF2-40B4-BE49-F238E27FC236}">
                <a16:creationId xmlns:a16="http://schemas.microsoft.com/office/drawing/2014/main" id="{EDBC52B6-C7A7-EE19-228B-A439E203AA3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5C0BB2-9BC4-4681-8EC0-72B8978DD69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0189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E9ABC7-1F2F-EF53-6820-4613B832B0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5759B4-D3B4-0002-64F8-FF831A4F4C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10D02F-82E3-9992-7316-38A86C5978D4}"/>
              </a:ext>
            </a:extLst>
          </p:cNvPr>
          <p:cNvSpPr>
            <a:spLocks noGrp="1"/>
          </p:cNvSpPr>
          <p:nvPr>
            <p:ph type="body" idx="1"/>
          </p:nvPr>
        </p:nvSpPr>
        <p:spPr/>
        <p:txBody>
          <a:bodyPr/>
          <a:lstStyle/>
          <a:p>
            <a:endParaRPr lang="en-GB">
              <a:ea typeface="Calibri"/>
              <a:cs typeface="Calibri"/>
            </a:endParaRPr>
          </a:p>
        </p:txBody>
      </p:sp>
      <p:sp>
        <p:nvSpPr>
          <p:cNvPr id="4" name="Slide Number Placeholder 3">
            <a:extLst>
              <a:ext uri="{FF2B5EF4-FFF2-40B4-BE49-F238E27FC236}">
                <a16:creationId xmlns:a16="http://schemas.microsoft.com/office/drawing/2014/main" id="{EBD9D0A0-6835-345A-A5A2-C14D09B7446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5C0BB2-9BC4-4681-8EC0-72B8978DD69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38480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6B85C4-4B65-1FC3-345C-CF26F109CD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5758F6-1400-1733-9030-C80CBCDB08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DBE017-1A5F-A756-FF73-825D2389DB7C}"/>
              </a:ext>
            </a:extLst>
          </p:cNvPr>
          <p:cNvSpPr>
            <a:spLocks noGrp="1"/>
          </p:cNvSpPr>
          <p:nvPr>
            <p:ph type="body" idx="1"/>
          </p:nvPr>
        </p:nvSpPr>
        <p:spPr/>
        <p:txBody>
          <a:bodyPr/>
          <a:lstStyle/>
          <a:p>
            <a:endParaRPr lang="en-GB">
              <a:ea typeface="Calibri"/>
              <a:cs typeface="Calibri"/>
            </a:endParaRPr>
          </a:p>
        </p:txBody>
      </p:sp>
      <p:sp>
        <p:nvSpPr>
          <p:cNvPr id="4" name="Slide Number Placeholder 3">
            <a:extLst>
              <a:ext uri="{FF2B5EF4-FFF2-40B4-BE49-F238E27FC236}">
                <a16:creationId xmlns:a16="http://schemas.microsoft.com/office/drawing/2014/main" id="{0C0B616B-A76B-E44C-E0EC-8A0BE56CA81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5C0BB2-9BC4-4681-8EC0-72B8978DD69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29537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027CC3-12E5-08A2-D026-A993A671D4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D0C854-5C10-6419-5261-C9E91F7F40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1C485A-81B9-30EC-F1E3-1226E9BB1F36}"/>
              </a:ext>
            </a:extLst>
          </p:cNvPr>
          <p:cNvSpPr>
            <a:spLocks noGrp="1"/>
          </p:cNvSpPr>
          <p:nvPr>
            <p:ph type="body" idx="1"/>
          </p:nvPr>
        </p:nvSpPr>
        <p:spPr/>
        <p:txBody>
          <a:bodyPr/>
          <a:lstStyle/>
          <a:p>
            <a:r>
              <a:rPr lang="en-GB"/>
              <a:t>Initiation ceremonies are defined as being events in which members (often, though not exclusively, new members) of a Club or Society are expected to perform a task or tasks as a means of gaining acceptance, status or credibility within the Club or Society. This may involve peer pressure (though not explicitly) exerted on students, and may compromise a person’s inherent dignity as a person by forcing or requiring an individual to drink alcohol, eat mixtures of various food stuffs, nudity and behaviour that may be deemed humiliating. Social event’s must not become ‘initiations’ or be classed as ‘welcome drinks’</a:t>
            </a:r>
          </a:p>
          <a:p>
            <a:endParaRPr lang="en-GB">
              <a:ea typeface="Calibri"/>
              <a:cs typeface="Calibri"/>
            </a:endParaRPr>
          </a:p>
          <a:p>
            <a:r>
              <a:rPr lang="en-GB">
                <a:ea typeface="Calibri"/>
                <a:cs typeface="Calibri"/>
              </a:rPr>
              <a:t>Any activities expected of someone joining or participating in a group that humiliate, degrades, abuses, or </a:t>
            </a:r>
            <a:r>
              <a:rPr lang="en-GB" err="1">
                <a:ea typeface="Calibri"/>
                <a:cs typeface="Calibri"/>
              </a:rPr>
              <a:t>endagers</a:t>
            </a:r>
            <a:r>
              <a:rPr lang="en-GB">
                <a:ea typeface="Calibri"/>
                <a:cs typeface="Calibri"/>
              </a:rPr>
              <a:t> them, </a:t>
            </a:r>
            <a:r>
              <a:rPr lang="en-GB" err="1">
                <a:ea typeface="Calibri"/>
                <a:cs typeface="Calibri"/>
              </a:rPr>
              <a:t>reagrdless</a:t>
            </a:r>
            <a:r>
              <a:rPr lang="en-GB">
                <a:ea typeface="Calibri"/>
                <a:cs typeface="Calibri"/>
              </a:rPr>
              <a:t> of a persons willingness to participate</a:t>
            </a:r>
          </a:p>
          <a:p>
            <a:r>
              <a:rPr lang="en-GB">
                <a:ea typeface="Calibri"/>
                <a:cs typeface="Calibri"/>
              </a:rPr>
              <a:t>The activity does not need to have cause physical or emotional harm, risk of harm will suffice</a:t>
            </a:r>
          </a:p>
          <a:p>
            <a:r>
              <a:rPr lang="en-GB">
                <a:ea typeface="Calibri"/>
                <a:cs typeface="Calibri"/>
              </a:rPr>
              <a:t>The activity does not need to be </a:t>
            </a:r>
            <a:r>
              <a:rPr lang="en-GB" err="1">
                <a:ea typeface="Calibri"/>
                <a:cs typeface="Calibri"/>
              </a:rPr>
              <a:t>definied</a:t>
            </a:r>
            <a:r>
              <a:rPr lang="en-GB">
                <a:ea typeface="Calibri"/>
                <a:cs typeface="Calibri"/>
              </a:rPr>
              <a:t> for the purposes of disciplinary offence. It would be an </a:t>
            </a:r>
            <a:r>
              <a:rPr lang="en-GB" err="1">
                <a:ea typeface="Calibri"/>
                <a:cs typeface="Calibri"/>
              </a:rPr>
              <a:t>acitivity</a:t>
            </a:r>
            <a:r>
              <a:rPr lang="en-GB">
                <a:ea typeface="Calibri"/>
                <a:cs typeface="Calibri"/>
              </a:rPr>
              <a:t> easily recognisable as such by any person of reasonable firmness present at the scene. There is no requirement for a person of reasonable </a:t>
            </a:r>
            <a:r>
              <a:rPr lang="en-GB" err="1">
                <a:ea typeface="Calibri"/>
                <a:cs typeface="Calibri"/>
              </a:rPr>
              <a:t>firmess</a:t>
            </a:r>
            <a:r>
              <a:rPr lang="en-GB">
                <a:ea typeface="Calibri"/>
                <a:cs typeface="Calibri"/>
              </a:rPr>
              <a:t> to be, or likely to be physically present.</a:t>
            </a:r>
          </a:p>
        </p:txBody>
      </p:sp>
      <p:sp>
        <p:nvSpPr>
          <p:cNvPr id="4" name="Slide Number Placeholder 3">
            <a:extLst>
              <a:ext uri="{FF2B5EF4-FFF2-40B4-BE49-F238E27FC236}">
                <a16:creationId xmlns:a16="http://schemas.microsoft.com/office/drawing/2014/main" id="{1D880336-A170-1490-2193-A51EC2BBD09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5C0BB2-9BC4-4681-8EC0-72B8978DD69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30614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7739D4-1E8F-FF07-FABB-BDCCD6BB6E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1397A3-BC13-6E83-5496-B795BB8F0D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4B2E64-330D-04AD-B33C-BF8C354FE067}"/>
              </a:ext>
            </a:extLst>
          </p:cNvPr>
          <p:cNvSpPr>
            <a:spLocks noGrp="1"/>
          </p:cNvSpPr>
          <p:nvPr>
            <p:ph type="body" idx="1"/>
          </p:nvPr>
        </p:nvSpPr>
        <p:spPr/>
        <p:txBody>
          <a:bodyPr/>
          <a:lstStyle/>
          <a:p>
            <a:r>
              <a:rPr lang="en-GB">
                <a:ea typeface="Calibri"/>
                <a:cs typeface="Calibri"/>
              </a:rPr>
              <a:t>Lashings with belts</a:t>
            </a:r>
          </a:p>
          <a:p>
            <a:r>
              <a:rPr lang="en-GB">
                <a:ea typeface="Calibri"/>
                <a:cs typeface="Calibri"/>
              </a:rPr>
              <a:t>Punishment pints of alcohol, vomit, urine ,poo, mud, mixtures of stuff</a:t>
            </a:r>
          </a:p>
          <a:p>
            <a:r>
              <a:rPr lang="en-GB">
                <a:solidFill>
                  <a:srgbClr val="000000"/>
                </a:solidFill>
                <a:ea typeface="Calibri"/>
                <a:cs typeface="Calibri"/>
              </a:rPr>
              <a:t>Physical or sexual act against another</a:t>
            </a:r>
          </a:p>
          <a:p>
            <a:r>
              <a:rPr lang="en-GB">
                <a:solidFill>
                  <a:srgbClr val="002060"/>
                </a:solidFill>
              </a:rPr>
              <a:t>Forcing members to their knees</a:t>
            </a:r>
            <a:endParaRPr lang="en-GB"/>
          </a:p>
        </p:txBody>
      </p:sp>
      <p:sp>
        <p:nvSpPr>
          <p:cNvPr id="4" name="Slide Number Placeholder 3">
            <a:extLst>
              <a:ext uri="{FF2B5EF4-FFF2-40B4-BE49-F238E27FC236}">
                <a16:creationId xmlns:a16="http://schemas.microsoft.com/office/drawing/2014/main" id="{87347BA8-7CB6-74B7-3657-4F6E813C75D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5C0BB2-9BC4-4681-8EC0-72B8978DD69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50103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BB3CA1-D138-F72D-3E69-CB14BFB143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9998BA-8E42-2137-E5E9-7C2EE1FA22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B16CC5-8BB4-3C72-2AC7-400B87D86680}"/>
              </a:ext>
            </a:extLst>
          </p:cNvPr>
          <p:cNvSpPr>
            <a:spLocks noGrp="1"/>
          </p:cNvSpPr>
          <p:nvPr>
            <p:ph type="body" idx="1"/>
          </p:nvPr>
        </p:nvSpPr>
        <p:spPr/>
        <p:txBody>
          <a:bodyPr/>
          <a:lstStyle/>
          <a:p>
            <a:endParaRPr lang="en-GB">
              <a:ea typeface="Calibri"/>
              <a:cs typeface="Calibri"/>
            </a:endParaRPr>
          </a:p>
        </p:txBody>
      </p:sp>
      <p:sp>
        <p:nvSpPr>
          <p:cNvPr id="4" name="Slide Number Placeholder 3">
            <a:extLst>
              <a:ext uri="{FF2B5EF4-FFF2-40B4-BE49-F238E27FC236}">
                <a16:creationId xmlns:a16="http://schemas.microsoft.com/office/drawing/2014/main" id="{3204E29C-319D-51B9-27D8-F180BBE0554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5C0BB2-9BC4-4681-8EC0-72B8978DD69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2065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BB541-2078-4945-9ED9-AEA77B9240F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A29D900-3E90-A048-9C0E-55A373E8C8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9D80A88-0287-5142-8D64-6706F23FF7DB}"/>
              </a:ext>
            </a:extLst>
          </p:cNvPr>
          <p:cNvSpPr>
            <a:spLocks noGrp="1"/>
          </p:cNvSpPr>
          <p:nvPr>
            <p:ph type="dt" sz="half" idx="10"/>
          </p:nvPr>
        </p:nvSpPr>
        <p:spPr/>
        <p:txBody>
          <a:bodyPr/>
          <a:lstStyle/>
          <a:p>
            <a:fld id="{8A9E305E-F89A-A944-9BB1-2E910C4CF79D}" type="datetimeFigureOut">
              <a:rPr lang="en-GB" smtClean="0"/>
              <a:t>23/09/2025</a:t>
            </a:fld>
            <a:endParaRPr lang="en-GB"/>
          </a:p>
        </p:txBody>
      </p:sp>
      <p:sp>
        <p:nvSpPr>
          <p:cNvPr id="5" name="Footer Placeholder 4">
            <a:extLst>
              <a:ext uri="{FF2B5EF4-FFF2-40B4-BE49-F238E27FC236}">
                <a16:creationId xmlns:a16="http://schemas.microsoft.com/office/drawing/2014/main" id="{18999196-8543-6845-AEEB-DDB2052A0E3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9C97DB3-38D9-224D-B06E-12F3FDD73187}"/>
              </a:ext>
            </a:extLst>
          </p:cNvPr>
          <p:cNvSpPr>
            <a:spLocks noGrp="1"/>
          </p:cNvSpPr>
          <p:nvPr>
            <p:ph type="sldNum" sz="quarter" idx="12"/>
          </p:nvPr>
        </p:nvSpPr>
        <p:spPr/>
        <p:txBody>
          <a:bodyPr/>
          <a:lstStyle/>
          <a:p>
            <a:fld id="{352B4268-E8C6-654C-A1A2-68ED1264FB6F}" type="slidenum">
              <a:rPr lang="en-GB" smtClean="0"/>
              <a:t>‹#›</a:t>
            </a:fld>
            <a:endParaRPr lang="en-GB"/>
          </a:p>
        </p:txBody>
      </p:sp>
    </p:spTree>
    <p:extLst>
      <p:ext uri="{BB962C8B-B14F-4D97-AF65-F5344CB8AC3E}">
        <p14:creationId xmlns:p14="http://schemas.microsoft.com/office/powerpoint/2010/main" val="2023107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FFF7F-61B9-D74F-B508-088758DB299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5B0FC03-0340-7447-8C6C-BD5D6447B23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996EEC9-3FAB-5240-805F-D8388F66BF1E}"/>
              </a:ext>
            </a:extLst>
          </p:cNvPr>
          <p:cNvSpPr>
            <a:spLocks noGrp="1"/>
          </p:cNvSpPr>
          <p:nvPr>
            <p:ph type="dt" sz="half" idx="10"/>
          </p:nvPr>
        </p:nvSpPr>
        <p:spPr/>
        <p:txBody>
          <a:bodyPr/>
          <a:lstStyle/>
          <a:p>
            <a:fld id="{8A9E305E-F89A-A944-9BB1-2E910C4CF79D}" type="datetimeFigureOut">
              <a:rPr lang="en-GB" smtClean="0"/>
              <a:t>23/09/2025</a:t>
            </a:fld>
            <a:endParaRPr lang="en-GB"/>
          </a:p>
        </p:txBody>
      </p:sp>
      <p:sp>
        <p:nvSpPr>
          <p:cNvPr id="5" name="Footer Placeholder 4">
            <a:extLst>
              <a:ext uri="{FF2B5EF4-FFF2-40B4-BE49-F238E27FC236}">
                <a16:creationId xmlns:a16="http://schemas.microsoft.com/office/drawing/2014/main" id="{2A5291FD-1A1C-C540-9471-33013A2C330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95D7B75-A88D-9249-8C81-0674DF11B272}"/>
              </a:ext>
            </a:extLst>
          </p:cNvPr>
          <p:cNvSpPr>
            <a:spLocks noGrp="1"/>
          </p:cNvSpPr>
          <p:nvPr>
            <p:ph type="sldNum" sz="quarter" idx="12"/>
          </p:nvPr>
        </p:nvSpPr>
        <p:spPr/>
        <p:txBody>
          <a:bodyPr/>
          <a:lstStyle/>
          <a:p>
            <a:fld id="{352B4268-E8C6-654C-A1A2-68ED1264FB6F}" type="slidenum">
              <a:rPr lang="en-GB" smtClean="0"/>
              <a:t>‹#›</a:t>
            </a:fld>
            <a:endParaRPr lang="en-GB"/>
          </a:p>
        </p:txBody>
      </p:sp>
    </p:spTree>
    <p:extLst>
      <p:ext uri="{BB962C8B-B14F-4D97-AF65-F5344CB8AC3E}">
        <p14:creationId xmlns:p14="http://schemas.microsoft.com/office/powerpoint/2010/main" val="2609430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31E03A-D49B-2243-95BF-BBA85A699E2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5B47D7B-6072-4948-A935-5C4B5B352F7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85123BF-A661-E547-8701-15A15F466727}"/>
              </a:ext>
            </a:extLst>
          </p:cNvPr>
          <p:cNvSpPr>
            <a:spLocks noGrp="1"/>
          </p:cNvSpPr>
          <p:nvPr>
            <p:ph type="dt" sz="half" idx="10"/>
          </p:nvPr>
        </p:nvSpPr>
        <p:spPr/>
        <p:txBody>
          <a:bodyPr/>
          <a:lstStyle/>
          <a:p>
            <a:fld id="{8A9E305E-F89A-A944-9BB1-2E910C4CF79D}" type="datetimeFigureOut">
              <a:rPr lang="en-GB" smtClean="0"/>
              <a:t>23/09/2025</a:t>
            </a:fld>
            <a:endParaRPr lang="en-GB"/>
          </a:p>
        </p:txBody>
      </p:sp>
      <p:sp>
        <p:nvSpPr>
          <p:cNvPr id="5" name="Footer Placeholder 4">
            <a:extLst>
              <a:ext uri="{FF2B5EF4-FFF2-40B4-BE49-F238E27FC236}">
                <a16:creationId xmlns:a16="http://schemas.microsoft.com/office/drawing/2014/main" id="{A283025A-8082-1F4E-AB75-C2923E4AAC5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BD96517-D1BA-BA4C-AC0F-882E342A1A36}"/>
              </a:ext>
            </a:extLst>
          </p:cNvPr>
          <p:cNvSpPr>
            <a:spLocks noGrp="1"/>
          </p:cNvSpPr>
          <p:nvPr>
            <p:ph type="sldNum" sz="quarter" idx="12"/>
          </p:nvPr>
        </p:nvSpPr>
        <p:spPr/>
        <p:txBody>
          <a:bodyPr/>
          <a:lstStyle/>
          <a:p>
            <a:fld id="{352B4268-E8C6-654C-A1A2-68ED1264FB6F}" type="slidenum">
              <a:rPr lang="en-GB" smtClean="0"/>
              <a:t>‹#›</a:t>
            </a:fld>
            <a:endParaRPr lang="en-GB"/>
          </a:p>
        </p:txBody>
      </p:sp>
    </p:spTree>
    <p:extLst>
      <p:ext uri="{BB962C8B-B14F-4D97-AF65-F5344CB8AC3E}">
        <p14:creationId xmlns:p14="http://schemas.microsoft.com/office/powerpoint/2010/main" val="8387257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872824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203369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895446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426835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088552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05376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513131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07415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0243E-B74F-8F46-9C39-2C0AB057487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EB8E023-F97C-C04B-B779-E61E73B11B2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9F0566F-CFAF-6A4D-8B25-C3DE7D316E57}"/>
              </a:ext>
            </a:extLst>
          </p:cNvPr>
          <p:cNvSpPr>
            <a:spLocks noGrp="1"/>
          </p:cNvSpPr>
          <p:nvPr>
            <p:ph type="dt" sz="half" idx="10"/>
          </p:nvPr>
        </p:nvSpPr>
        <p:spPr/>
        <p:txBody>
          <a:bodyPr/>
          <a:lstStyle/>
          <a:p>
            <a:fld id="{8A9E305E-F89A-A944-9BB1-2E910C4CF79D}" type="datetimeFigureOut">
              <a:rPr lang="en-GB" smtClean="0"/>
              <a:t>23/09/2025</a:t>
            </a:fld>
            <a:endParaRPr lang="en-GB"/>
          </a:p>
        </p:txBody>
      </p:sp>
      <p:sp>
        <p:nvSpPr>
          <p:cNvPr id="5" name="Footer Placeholder 4">
            <a:extLst>
              <a:ext uri="{FF2B5EF4-FFF2-40B4-BE49-F238E27FC236}">
                <a16:creationId xmlns:a16="http://schemas.microsoft.com/office/drawing/2014/main" id="{CCDCB381-EDFE-8B47-944A-B6E24CAE54D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0F6D13B-293E-7F41-B34E-04BD0E15ED4C}"/>
              </a:ext>
            </a:extLst>
          </p:cNvPr>
          <p:cNvSpPr>
            <a:spLocks noGrp="1"/>
          </p:cNvSpPr>
          <p:nvPr>
            <p:ph type="sldNum" sz="quarter" idx="12"/>
          </p:nvPr>
        </p:nvSpPr>
        <p:spPr/>
        <p:txBody>
          <a:bodyPr/>
          <a:lstStyle/>
          <a:p>
            <a:fld id="{352B4268-E8C6-654C-A1A2-68ED1264FB6F}" type="slidenum">
              <a:rPr lang="en-GB" smtClean="0"/>
              <a:t>‹#›</a:t>
            </a:fld>
            <a:endParaRPr lang="en-GB"/>
          </a:p>
        </p:txBody>
      </p:sp>
    </p:spTree>
    <p:extLst>
      <p:ext uri="{BB962C8B-B14F-4D97-AF65-F5344CB8AC3E}">
        <p14:creationId xmlns:p14="http://schemas.microsoft.com/office/powerpoint/2010/main" val="32523681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385781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520123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70115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415D4-FB5F-3643-92F9-C66DD160BD0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69E0D2B-7DB4-424F-B744-6B202715A9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5BEC955-6CAC-774F-8368-8B1E1EF35504}"/>
              </a:ext>
            </a:extLst>
          </p:cNvPr>
          <p:cNvSpPr>
            <a:spLocks noGrp="1"/>
          </p:cNvSpPr>
          <p:nvPr>
            <p:ph type="dt" sz="half" idx="10"/>
          </p:nvPr>
        </p:nvSpPr>
        <p:spPr/>
        <p:txBody>
          <a:bodyPr/>
          <a:lstStyle/>
          <a:p>
            <a:fld id="{8A9E305E-F89A-A944-9BB1-2E910C4CF79D}" type="datetimeFigureOut">
              <a:rPr lang="en-GB" smtClean="0"/>
              <a:t>23/09/2025</a:t>
            </a:fld>
            <a:endParaRPr lang="en-GB"/>
          </a:p>
        </p:txBody>
      </p:sp>
      <p:sp>
        <p:nvSpPr>
          <p:cNvPr id="5" name="Footer Placeholder 4">
            <a:extLst>
              <a:ext uri="{FF2B5EF4-FFF2-40B4-BE49-F238E27FC236}">
                <a16:creationId xmlns:a16="http://schemas.microsoft.com/office/drawing/2014/main" id="{8CFBB480-AED0-7A4F-9500-0D89D7639DB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9213328-B209-C84B-BCC5-A315616C70E8}"/>
              </a:ext>
            </a:extLst>
          </p:cNvPr>
          <p:cNvSpPr>
            <a:spLocks noGrp="1"/>
          </p:cNvSpPr>
          <p:nvPr>
            <p:ph type="sldNum" sz="quarter" idx="12"/>
          </p:nvPr>
        </p:nvSpPr>
        <p:spPr/>
        <p:txBody>
          <a:bodyPr/>
          <a:lstStyle/>
          <a:p>
            <a:fld id="{352B4268-E8C6-654C-A1A2-68ED1264FB6F}" type="slidenum">
              <a:rPr lang="en-GB" smtClean="0"/>
              <a:t>‹#›</a:t>
            </a:fld>
            <a:endParaRPr lang="en-GB"/>
          </a:p>
        </p:txBody>
      </p:sp>
    </p:spTree>
    <p:extLst>
      <p:ext uri="{BB962C8B-B14F-4D97-AF65-F5344CB8AC3E}">
        <p14:creationId xmlns:p14="http://schemas.microsoft.com/office/powerpoint/2010/main" val="1904518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A068F-E922-7441-9E89-7256448716B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263F460-FDB7-7544-A5FC-ABADB3C23C5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C760A8E-8307-0E4A-B5CF-E15106A2531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F368400-6610-5445-A454-4F36C8180965}"/>
              </a:ext>
            </a:extLst>
          </p:cNvPr>
          <p:cNvSpPr>
            <a:spLocks noGrp="1"/>
          </p:cNvSpPr>
          <p:nvPr>
            <p:ph type="dt" sz="half" idx="10"/>
          </p:nvPr>
        </p:nvSpPr>
        <p:spPr/>
        <p:txBody>
          <a:bodyPr/>
          <a:lstStyle/>
          <a:p>
            <a:fld id="{8A9E305E-F89A-A944-9BB1-2E910C4CF79D}" type="datetimeFigureOut">
              <a:rPr lang="en-GB" smtClean="0"/>
              <a:t>23/09/2025</a:t>
            </a:fld>
            <a:endParaRPr lang="en-GB"/>
          </a:p>
        </p:txBody>
      </p:sp>
      <p:sp>
        <p:nvSpPr>
          <p:cNvPr id="6" name="Footer Placeholder 5">
            <a:extLst>
              <a:ext uri="{FF2B5EF4-FFF2-40B4-BE49-F238E27FC236}">
                <a16:creationId xmlns:a16="http://schemas.microsoft.com/office/drawing/2014/main" id="{8834433A-840E-C74B-BA16-7862C53AC84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FB8BA50-218D-4947-A87B-96D854C29701}"/>
              </a:ext>
            </a:extLst>
          </p:cNvPr>
          <p:cNvSpPr>
            <a:spLocks noGrp="1"/>
          </p:cNvSpPr>
          <p:nvPr>
            <p:ph type="sldNum" sz="quarter" idx="12"/>
          </p:nvPr>
        </p:nvSpPr>
        <p:spPr/>
        <p:txBody>
          <a:bodyPr/>
          <a:lstStyle/>
          <a:p>
            <a:fld id="{352B4268-E8C6-654C-A1A2-68ED1264FB6F}" type="slidenum">
              <a:rPr lang="en-GB" smtClean="0"/>
              <a:t>‹#›</a:t>
            </a:fld>
            <a:endParaRPr lang="en-GB"/>
          </a:p>
        </p:txBody>
      </p:sp>
    </p:spTree>
    <p:extLst>
      <p:ext uri="{BB962C8B-B14F-4D97-AF65-F5344CB8AC3E}">
        <p14:creationId xmlns:p14="http://schemas.microsoft.com/office/powerpoint/2010/main" val="3889049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0A975-1BED-0B4F-995D-581549EC2DF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3F8BEA4-D20F-4644-BD35-22C17AA153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887DED6-4001-6142-A8FD-8C3021D6E27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DF58715-E6EE-6947-9A8B-8A618AE672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01E6BEC-397D-044C-ADCD-7851E0281FE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A95C254-CFBC-0E46-87E0-D3C8D6B02CC9}"/>
              </a:ext>
            </a:extLst>
          </p:cNvPr>
          <p:cNvSpPr>
            <a:spLocks noGrp="1"/>
          </p:cNvSpPr>
          <p:nvPr>
            <p:ph type="dt" sz="half" idx="10"/>
          </p:nvPr>
        </p:nvSpPr>
        <p:spPr/>
        <p:txBody>
          <a:bodyPr/>
          <a:lstStyle/>
          <a:p>
            <a:fld id="{8A9E305E-F89A-A944-9BB1-2E910C4CF79D}" type="datetimeFigureOut">
              <a:rPr lang="en-GB" smtClean="0"/>
              <a:t>23/09/2025</a:t>
            </a:fld>
            <a:endParaRPr lang="en-GB"/>
          </a:p>
        </p:txBody>
      </p:sp>
      <p:sp>
        <p:nvSpPr>
          <p:cNvPr id="8" name="Footer Placeholder 7">
            <a:extLst>
              <a:ext uri="{FF2B5EF4-FFF2-40B4-BE49-F238E27FC236}">
                <a16:creationId xmlns:a16="http://schemas.microsoft.com/office/drawing/2014/main" id="{6008094B-1C02-FC4F-A8EB-F5E8927602D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7BF3987-7C10-CC4A-B4D2-6F20EE5DA883}"/>
              </a:ext>
            </a:extLst>
          </p:cNvPr>
          <p:cNvSpPr>
            <a:spLocks noGrp="1"/>
          </p:cNvSpPr>
          <p:nvPr>
            <p:ph type="sldNum" sz="quarter" idx="12"/>
          </p:nvPr>
        </p:nvSpPr>
        <p:spPr/>
        <p:txBody>
          <a:bodyPr/>
          <a:lstStyle/>
          <a:p>
            <a:fld id="{352B4268-E8C6-654C-A1A2-68ED1264FB6F}" type="slidenum">
              <a:rPr lang="en-GB" smtClean="0"/>
              <a:t>‹#›</a:t>
            </a:fld>
            <a:endParaRPr lang="en-GB"/>
          </a:p>
        </p:txBody>
      </p:sp>
    </p:spTree>
    <p:extLst>
      <p:ext uri="{BB962C8B-B14F-4D97-AF65-F5344CB8AC3E}">
        <p14:creationId xmlns:p14="http://schemas.microsoft.com/office/powerpoint/2010/main" val="3007299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AFA76-9BE5-0048-8111-D8724373A1E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B11795C-7755-EF41-ADC4-43D02516B8D3}"/>
              </a:ext>
            </a:extLst>
          </p:cNvPr>
          <p:cNvSpPr>
            <a:spLocks noGrp="1"/>
          </p:cNvSpPr>
          <p:nvPr>
            <p:ph type="dt" sz="half" idx="10"/>
          </p:nvPr>
        </p:nvSpPr>
        <p:spPr/>
        <p:txBody>
          <a:bodyPr/>
          <a:lstStyle/>
          <a:p>
            <a:fld id="{8A9E305E-F89A-A944-9BB1-2E910C4CF79D}" type="datetimeFigureOut">
              <a:rPr lang="en-GB" smtClean="0"/>
              <a:t>23/09/2025</a:t>
            </a:fld>
            <a:endParaRPr lang="en-GB"/>
          </a:p>
        </p:txBody>
      </p:sp>
      <p:sp>
        <p:nvSpPr>
          <p:cNvPr id="4" name="Footer Placeholder 3">
            <a:extLst>
              <a:ext uri="{FF2B5EF4-FFF2-40B4-BE49-F238E27FC236}">
                <a16:creationId xmlns:a16="http://schemas.microsoft.com/office/drawing/2014/main" id="{7936F68E-6372-0445-8D07-0DBF1EADB41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569FB64-C8F0-DB44-9400-B21AA4B4E27C}"/>
              </a:ext>
            </a:extLst>
          </p:cNvPr>
          <p:cNvSpPr>
            <a:spLocks noGrp="1"/>
          </p:cNvSpPr>
          <p:nvPr>
            <p:ph type="sldNum" sz="quarter" idx="12"/>
          </p:nvPr>
        </p:nvSpPr>
        <p:spPr/>
        <p:txBody>
          <a:bodyPr/>
          <a:lstStyle/>
          <a:p>
            <a:fld id="{352B4268-E8C6-654C-A1A2-68ED1264FB6F}" type="slidenum">
              <a:rPr lang="en-GB" smtClean="0"/>
              <a:t>‹#›</a:t>
            </a:fld>
            <a:endParaRPr lang="en-GB"/>
          </a:p>
        </p:txBody>
      </p:sp>
    </p:spTree>
    <p:extLst>
      <p:ext uri="{BB962C8B-B14F-4D97-AF65-F5344CB8AC3E}">
        <p14:creationId xmlns:p14="http://schemas.microsoft.com/office/powerpoint/2010/main" val="1082155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96B58F-D05A-014A-81B2-B36BBAB66DF6}"/>
              </a:ext>
            </a:extLst>
          </p:cNvPr>
          <p:cNvSpPr>
            <a:spLocks noGrp="1"/>
          </p:cNvSpPr>
          <p:nvPr>
            <p:ph type="dt" sz="half" idx="10"/>
          </p:nvPr>
        </p:nvSpPr>
        <p:spPr/>
        <p:txBody>
          <a:bodyPr/>
          <a:lstStyle/>
          <a:p>
            <a:fld id="{8A9E305E-F89A-A944-9BB1-2E910C4CF79D}" type="datetimeFigureOut">
              <a:rPr lang="en-GB" smtClean="0"/>
              <a:t>23/09/2025</a:t>
            </a:fld>
            <a:endParaRPr lang="en-GB"/>
          </a:p>
        </p:txBody>
      </p:sp>
      <p:sp>
        <p:nvSpPr>
          <p:cNvPr id="3" name="Footer Placeholder 2">
            <a:extLst>
              <a:ext uri="{FF2B5EF4-FFF2-40B4-BE49-F238E27FC236}">
                <a16:creationId xmlns:a16="http://schemas.microsoft.com/office/drawing/2014/main" id="{35973889-3D3E-F846-8D33-5E5A98A6845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9441DFE-E900-BB46-AF85-CE3487BB1A6F}"/>
              </a:ext>
            </a:extLst>
          </p:cNvPr>
          <p:cNvSpPr>
            <a:spLocks noGrp="1"/>
          </p:cNvSpPr>
          <p:nvPr>
            <p:ph type="sldNum" sz="quarter" idx="12"/>
          </p:nvPr>
        </p:nvSpPr>
        <p:spPr/>
        <p:txBody>
          <a:bodyPr/>
          <a:lstStyle/>
          <a:p>
            <a:fld id="{352B4268-E8C6-654C-A1A2-68ED1264FB6F}" type="slidenum">
              <a:rPr lang="en-GB" smtClean="0"/>
              <a:t>‹#›</a:t>
            </a:fld>
            <a:endParaRPr lang="en-GB"/>
          </a:p>
        </p:txBody>
      </p:sp>
    </p:spTree>
    <p:extLst>
      <p:ext uri="{BB962C8B-B14F-4D97-AF65-F5344CB8AC3E}">
        <p14:creationId xmlns:p14="http://schemas.microsoft.com/office/powerpoint/2010/main" val="4148629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D8481-C851-D141-AA7B-3B8B23863F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33ED55F-CA0A-F449-B886-5269D442FA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3661885-AB15-2947-99AF-F30E0A43BD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458E374-3DAC-EB49-B7F9-F131DE9FD638}"/>
              </a:ext>
            </a:extLst>
          </p:cNvPr>
          <p:cNvSpPr>
            <a:spLocks noGrp="1"/>
          </p:cNvSpPr>
          <p:nvPr>
            <p:ph type="dt" sz="half" idx="10"/>
          </p:nvPr>
        </p:nvSpPr>
        <p:spPr/>
        <p:txBody>
          <a:bodyPr/>
          <a:lstStyle/>
          <a:p>
            <a:fld id="{8A9E305E-F89A-A944-9BB1-2E910C4CF79D}" type="datetimeFigureOut">
              <a:rPr lang="en-GB" smtClean="0"/>
              <a:t>23/09/2025</a:t>
            </a:fld>
            <a:endParaRPr lang="en-GB"/>
          </a:p>
        </p:txBody>
      </p:sp>
      <p:sp>
        <p:nvSpPr>
          <p:cNvPr id="6" name="Footer Placeholder 5">
            <a:extLst>
              <a:ext uri="{FF2B5EF4-FFF2-40B4-BE49-F238E27FC236}">
                <a16:creationId xmlns:a16="http://schemas.microsoft.com/office/drawing/2014/main" id="{EE63DD84-2EE7-604A-9767-1E71594BA60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F7B1831-95CC-314F-9099-7D77F3D79390}"/>
              </a:ext>
            </a:extLst>
          </p:cNvPr>
          <p:cNvSpPr>
            <a:spLocks noGrp="1"/>
          </p:cNvSpPr>
          <p:nvPr>
            <p:ph type="sldNum" sz="quarter" idx="12"/>
          </p:nvPr>
        </p:nvSpPr>
        <p:spPr/>
        <p:txBody>
          <a:bodyPr/>
          <a:lstStyle/>
          <a:p>
            <a:fld id="{352B4268-E8C6-654C-A1A2-68ED1264FB6F}" type="slidenum">
              <a:rPr lang="en-GB" smtClean="0"/>
              <a:t>‹#›</a:t>
            </a:fld>
            <a:endParaRPr lang="en-GB"/>
          </a:p>
        </p:txBody>
      </p:sp>
    </p:spTree>
    <p:extLst>
      <p:ext uri="{BB962C8B-B14F-4D97-AF65-F5344CB8AC3E}">
        <p14:creationId xmlns:p14="http://schemas.microsoft.com/office/powerpoint/2010/main" val="4200512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18DE5-3583-774D-9181-2BF96320C0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DC89681-15B8-4844-9592-F5DEA95473E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FA1C6D5-1257-A549-8EE5-CA56217FBB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931EA48-4A33-1F43-BF7F-028C9284E171}"/>
              </a:ext>
            </a:extLst>
          </p:cNvPr>
          <p:cNvSpPr>
            <a:spLocks noGrp="1"/>
          </p:cNvSpPr>
          <p:nvPr>
            <p:ph type="dt" sz="half" idx="10"/>
          </p:nvPr>
        </p:nvSpPr>
        <p:spPr/>
        <p:txBody>
          <a:bodyPr/>
          <a:lstStyle/>
          <a:p>
            <a:fld id="{8A9E305E-F89A-A944-9BB1-2E910C4CF79D}" type="datetimeFigureOut">
              <a:rPr lang="en-GB" smtClean="0"/>
              <a:t>23/09/2025</a:t>
            </a:fld>
            <a:endParaRPr lang="en-GB"/>
          </a:p>
        </p:txBody>
      </p:sp>
      <p:sp>
        <p:nvSpPr>
          <p:cNvPr id="6" name="Footer Placeholder 5">
            <a:extLst>
              <a:ext uri="{FF2B5EF4-FFF2-40B4-BE49-F238E27FC236}">
                <a16:creationId xmlns:a16="http://schemas.microsoft.com/office/drawing/2014/main" id="{169FA92A-A12B-A84F-B70F-DDD6A545CFF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A6EC556-3DBC-6A4A-8075-23C74EF5BABC}"/>
              </a:ext>
            </a:extLst>
          </p:cNvPr>
          <p:cNvSpPr>
            <a:spLocks noGrp="1"/>
          </p:cNvSpPr>
          <p:nvPr>
            <p:ph type="sldNum" sz="quarter" idx="12"/>
          </p:nvPr>
        </p:nvSpPr>
        <p:spPr/>
        <p:txBody>
          <a:bodyPr/>
          <a:lstStyle/>
          <a:p>
            <a:fld id="{352B4268-E8C6-654C-A1A2-68ED1264FB6F}" type="slidenum">
              <a:rPr lang="en-GB" smtClean="0"/>
              <a:t>‹#›</a:t>
            </a:fld>
            <a:endParaRPr lang="en-GB"/>
          </a:p>
        </p:txBody>
      </p:sp>
    </p:spTree>
    <p:extLst>
      <p:ext uri="{BB962C8B-B14F-4D97-AF65-F5344CB8AC3E}">
        <p14:creationId xmlns:p14="http://schemas.microsoft.com/office/powerpoint/2010/main" val="787171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692DD83-3F71-474A-963C-385882CA4C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02B9830-87E9-D442-BA74-8A227A4B50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19D4F1A-63B2-7649-B253-C50F19037D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9E305E-F89A-A944-9BB1-2E910C4CF79D}" type="datetimeFigureOut">
              <a:rPr lang="en-GB" smtClean="0"/>
              <a:t>23/09/2025</a:t>
            </a:fld>
            <a:endParaRPr lang="en-GB"/>
          </a:p>
        </p:txBody>
      </p:sp>
      <p:sp>
        <p:nvSpPr>
          <p:cNvPr id="5" name="Footer Placeholder 4">
            <a:extLst>
              <a:ext uri="{FF2B5EF4-FFF2-40B4-BE49-F238E27FC236}">
                <a16:creationId xmlns:a16="http://schemas.microsoft.com/office/drawing/2014/main" id="{8214ADEB-7C07-7749-A9D3-33872ECCD9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875B08F-8E4F-A143-B7E6-B415CE16D7D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2B4268-E8C6-654C-A1A2-68ED1264FB6F}" type="slidenum">
              <a:rPr lang="en-GB" smtClean="0"/>
              <a:t>‹#›</a:t>
            </a:fld>
            <a:endParaRPr lang="en-GB"/>
          </a:p>
        </p:txBody>
      </p:sp>
    </p:spTree>
    <p:extLst>
      <p:ext uri="{BB962C8B-B14F-4D97-AF65-F5344CB8AC3E}">
        <p14:creationId xmlns:p14="http://schemas.microsoft.com/office/powerpoint/2010/main" val="25562936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9/23/2025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255232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openxmlformats.org/officeDocument/2006/relationships/hyperlink" Target="tel:+44-08006895652" TargetMode="External"/><Relationship Id="rId3" Type="http://schemas.openxmlformats.org/officeDocument/2006/relationships/image" Target="../media/image3.png"/><Relationship Id="rId7" Type="http://schemas.openxmlformats.org/officeDocument/2006/relationships/hyperlink" Target="tel:+44-08081640123" TargetMode="External"/><Relationship Id="rId12" Type="http://schemas.openxmlformats.org/officeDocument/2006/relationships/hyperlink" Target="https://www.bucs.org.uk/report-an-initiation.html"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hyperlink" Target="tel:+44-116123" TargetMode="External"/><Relationship Id="rId11" Type="http://schemas.openxmlformats.org/officeDocument/2006/relationships/hyperlink" Target="https://www.harpersu.com/getinvolved/onlineforms/sucomplaints/" TargetMode="External"/><Relationship Id="rId5" Type="http://schemas.openxmlformats.org/officeDocument/2006/relationships/hyperlink" Target="tel:+44-300-102-1234" TargetMode="External"/><Relationship Id="rId10" Type="http://schemas.openxmlformats.org/officeDocument/2006/relationships/hyperlink" Target="https://www.harper-adams.ac.uk/about/764/our-inclusive-university/" TargetMode="External"/><Relationship Id="rId4" Type="http://schemas.openxmlformats.org/officeDocument/2006/relationships/image" Target="../media/image4.png"/><Relationship Id="rId9" Type="http://schemas.openxmlformats.org/officeDocument/2006/relationships/hyperlink" Target="https://liveharperac.sharepoint.com/sites/HealthWellbein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png"/><Relationship Id="rId18" Type="http://schemas.openxmlformats.org/officeDocument/2006/relationships/image" Target="../media/image23.svg"/><Relationship Id="rId26" Type="http://schemas.openxmlformats.org/officeDocument/2006/relationships/image" Target="../media/image31.svg"/><Relationship Id="rId3" Type="http://schemas.openxmlformats.org/officeDocument/2006/relationships/image" Target="../media/image8.png"/><Relationship Id="rId21" Type="http://schemas.openxmlformats.org/officeDocument/2006/relationships/image" Target="../media/image26.png"/><Relationship Id="rId7" Type="http://schemas.openxmlformats.org/officeDocument/2006/relationships/image" Target="../media/image12.png"/><Relationship Id="rId12" Type="http://schemas.openxmlformats.org/officeDocument/2006/relationships/image" Target="../media/image17.svg"/><Relationship Id="rId17" Type="http://schemas.openxmlformats.org/officeDocument/2006/relationships/image" Target="../media/image22.png"/><Relationship Id="rId25" Type="http://schemas.openxmlformats.org/officeDocument/2006/relationships/image" Target="../media/image30.png"/><Relationship Id="rId2" Type="http://schemas.openxmlformats.org/officeDocument/2006/relationships/image" Target="../media/image7.png"/><Relationship Id="rId16" Type="http://schemas.openxmlformats.org/officeDocument/2006/relationships/image" Target="../media/image21.svg"/><Relationship Id="rId20" Type="http://schemas.openxmlformats.org/officeDocument/2006/relationships/image" Target="../media/image25.svg"/><Relationship Id="rId1" Type="http://schemas.openxmlformats.org/officeDocument/2006/relationships/slideLayout" Target="../slideLayouts/slideLayout18.xml"/><Relationship Id="rId6" Type="http://schemas.openxmlformats.org/officeDocument/2006/relationships/image" Target="../media/image11.svg"/><Relationship Id="rId11" Type="http://schemas.openxmlformats.org/officeDocument/2006/relationships/image" Target="../media/image16.png"/><Relationship Id="rId24" Type="http://schemas.openxmlformats.org/officeDocument/2006/relationships/image" Target="../media/image29.svg"/><Relationship Id="rId5" Type="http://schemas.openxmlformats.org/officeDocument/2006/relationships/image" Target="../media/image10.png"/><Relationship Id="rId15" Type="http://schemas.openxmlformats.org/officeDocument/2006/relationships/image" Target="../media/image20.png"/><Relationship Id="rId23" Type="http://schemas.openxmlformats.org/officeDocument/2006/relationships/image" Target="../media/image28.png"/><Relationship Id="rId28" Type="http://schemas.openxmlformats.org/officeDocument/2006/relationships/image" Target="../media/image33.svg"/><Relationship Id="rId10" Type="http://schemas.openxmlformats.org/officeDocument/2006/relationships/image" Target="../media/image15.svg"/><Relationship Id="rId19" Type="http://schemas.openxmlformats.org/officeDocument/2006/relationships/image" Target="../media/image24.png"/><Relationship Id="rId4" Type="http://schemas.openxmlformats.org/officeDocument/2006/relationships/image" Target="../media/image9.svg"/><Relationship Id="rId9" Type="http://schemas.openxmlformats.org/officeDocument/2006/relationships/image" Target="../media/image14.png"/><Relationship Id="rId14" Type="http://schemas.openxmlformats.org/officeDocument/2006/relationships/image" Target="../media/image19.svg"/><Relationship Id="rId22" Type="http://schemas.openxmlformats.org/officeDocument/2006/relationships/image" Target="../media/image27.svg"/><Relationship Id="rId27"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EA101E8-3288-3147-B0B9-515D052E79F7}"/>
              </a:ext>
            </a:extLst>
          </p:cNvPr>
          <p:cNvSpPr/>
          <p:nvPr/>
        </p:nvSpPr>
        <p:spPr>
          <a:xfrm>
            <a:off x="489289" y="0"/>
            <a:ext cx="10045369" cy="6858000"/>
          </a:xfrm>
          <a:prstGeom prst="rect">
            <a:avLst/>
          </a:prstGeom>
          <a:solidFill>
            <a:srgbClr val="FBD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C6094D56-8F47-304E-A5FA-EB9436BC8AA5}"/>
              </a:ext>
            </a:extLst>
          </p:cNvPr>
          <p:cNvPicPr>
            <a:picLocks noChangeAspect="1"/>
          </p:cNvPicPr>
          <p:nvPr/>
        </p:nvPicPr>
        <p:blipFill rotWithShape="1">
          <a:blip r:embed="rId4" cstate="email">
            <a:alphaModFix amt="10000"/>
            <a:extLst>
              <a:ext uri="{28A0092B-C50C-407E-A947-70E740481C1C}">
                <a14:useLocalDpi xmlns:a14="http://schemas.microsoft.com/office/drawing/2010/main"/>
              </a:ext>
            </a:extLst>
          </a:blip>
          <a:srcRect/>
          <a:stretch/>
        </p:blipFill>
        <p:spPr>
          <a:xfrm>
            <a:off x="126376" y="291547"/>
            <a:ext cx="8650645" cy="6858000"/>
          </a:xfrm>
          <a:prstGeom prst="rect">
            <a:avLst/>
          </a:prstGeom>
          <a:effectLst>
            <a:softEdge rad="127000"/>
          </a:effectLst>
        </p:spPr>
      </p:pic>
      <p:grpSp>
        <p:nvGrpSpPr>
          <p:cNvPr id="13" name="Group 12">
            <a:extLst>
              <a:ext uri="{FF2B5EF4-FFF2-40B4-BE49-F238E27FC236}">
                <a16:creationId xmlns:a16="http://schemas.microsoft.com/office/drawing/2014/main" id="{1E46662C-39A0-B14E-8852-5D1936EB74AB}"/>
              </a:ext>
            </a:extLst>
          </p:cNvPr>
          <p:cNvGrpSpPr/>
          <p:nvPr/>
        </p:nvGrpSpPr>
        <p:grpSpPr>
          <a:xfrm>
            <a:off x="6986120" y="0"/>
            <a:ext cx="6039767" cy="6858000"/>
            <a:chOff x="6152233" y="0"/>
            <a:chExt cx="6039767" cy="6858000"/>
          </a:xfrm>
        </p:grpSpPr>
        <p:sp>
          <p:nvSpPr>
            <p:cNvPr id="6" name="Rectangle 5">
              <a:extLst>
                <a:ext uri="{FF2B5EF4-FFF2-40B4-BE49-F238E27FC236}">
                  <a16:creationId xmlns:a16="http://schemas.microsoft.com/office/drawing/2014/main" id="{56A9D00A-2528-904E-8550-2197E0615BC8}"/>
                </a:ext>
              </a:extLst>
            </p:cNvPr>
            <p:cNvSpPr/>
            <p:nvPr/>
          </p:nvSpPr>
          <p:spPr>
            <a:xfrm>
              <a:off x="7903597" y="0"/>
              <a:ext cx="4288403"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a:p>
          </p:txBody>
        </p:sp>
        <p:sp>
          <p:nvSpPr>
            <p:cNvPr id="7" name="Triangle 6">
              <a:extLst>
                <a:ext uri="{FF2B5EF4-FFF2-40B4-BE49-F238E27FC236}">
                  <a16:creationId xmlns:a16="http://schemas.microsoft.com/office/drawing/2014/main" id="{F8B25CAA-EAB0-AD4F-8D0D-59C2F3D84177}"/>
                </a:ext>
              </a:extLst>
            </p:cNvPr>
            <p:cNvSpPr/>
            <p:nvPr/>
          </p:nvSpPr>
          <p:spPr>
            <a:xfrm>
              <a:off x="6152233" y="0"/>
              <a:ext cx="3500654" cy="6858000"/>
            </a:xfrm>
            <a:prstGeom prst="triangle">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 name="Group 11">
            <a:extLst>
              <a:ext uri="{FF2B5EF4-FFF2-40B4-BE49-F238E27FC236}">
                <a16:creationId xmlns:a16="http://schemas.microsoft.com/office/drawing/2014/main" id="{E1249E39-4ECA-DB4E-AF63-047A5D5E5605}"/>
              </a:ext>
            </a:extLst>
          </p:cNvPr>
          <p:cNvGrpSpPr/>
          <p:nvPr/>
        </p:nvGrpSpPr>
        <p:grpSpPr>
          <a:xfrm>
            <a:off x="0" y="0"/>
            <a:ext cx="589722" cy="6858000"/>
            <a:chOff x="0" y="0"/>
            <a:chExt cx="589722" cy="6858000"/>
          </a:xfrm>
        </p:grpSpPr>
        <p:sp>
          <p:nvSpPr>
            <p:cNvPr id="4" name="Rectangle 3">
              <a:extLst>
                <a:ext uri="{FF2B5EF4-FFF2-40B4-BE49-F238E27FC236}">
                  <a16:creationId xmlns:a16="http://schemas.microsoft.com/office/drawing/2014/main" id="{2AC88494-3CDF-F64F-AEBF-E2F242717244}"/>
                </a:ext>
              </a:extLst>
            </p:cNvPr>
            <p:cNvSpPr/>
            <p:nvPr/>
          </p:nvSpPr>
          <p:spPr>
            <a:xfrm>
              <a:off x="0" y="0"/>
              <a:ext cx="589722"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5BD99127-2A36-584E-B8AB-AB8B06246CE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16200000">
              <a:off x="-292874" y="5810235"/>
              <a:ext cx="1175468" cy="336967"/>
            </a:xfrm>
            <a:prstGeom prst="rect">
              <a:avLst/>
            </a:prstGeom>
            <a:noFill/>
            <a:ln>
              <a:solidFill>
                <a:srgbClr val="FBDF05"/>
              </a:solidFill>
            </a:ln>
          </p:spPr>
        </p:pic>
        <p:sp>
          <p:nvSpPr>
            <p:cNvPr id="10" name="TextBox 9">
              <a:extLst>
                <a:ext uri="{FF2B5EF4-FFF2-40B4-BE49-F238E27FC236}">
                  <a16:creationId xmlns:a16="http://schemas.microsoft.com/office/drawing/2014/main" id="{D9427513-4A00-3241-97A1-3B8674855A6C}"/>
                </a:ext>
              </a:extLst>
            </p:cNvPr>
            <p:cNvSpPr txBox="1"/>
            <p:nvPr/>
          </p:nvSpPr>
          <p:spPr>
            <a:xfrm rot="16200000">
              <a:off x="-345266" y="4372323"/>
              <a:ext cx="1273834" cy="369332"/>
            </a:xfrm>
            <a:prstGeom prst="rect">
              <a:avLst/>
            </a:prstGeom>
            <a:noFill/>
          </p:spPr>
          <p:txBody>
            <a:bodyPr wrap="square" lIns="91440" tIns="45720" rIns="91440" bIns="45720" rtlCol="0" anchor="t">
              <a:spAutoFit/>
            </a:bodyPr>
            <a:lstStyle/>
            <a:p>
              <a:endParaRPr lang="en-GB">
                <a:solidFill>
                  <a:srgbClr val="FBDF05"/>
                </a:solidFill>
                <a:cs typeface="Calibri"/>
              </a:endParaRPr>
            </a:p>
          </p:txBody>
        </p:sp>
      </p:grpSp>
      <p:sp>
        <p:nvSpPr>
          <p:cNvPr id="11" name="TextBox 10">
            <a:extLst>
              <a:ext uri="{FF2B5EF4-FFF2-40B4-BE49-F238E27FC236}">
                <a16:creationId xmlns:a16="http://schemas.microsoft.com/office/drawing/2014/main" id="{9A2D750B-245A-454F-A0B2-520539DE5516}"/>
              </a:ext>
            </a:extLst>
          </p:cNvPr>
          <p:cNvSpPr txBox="1"/>
          <p:nvPr/>
        </p:nvSpPr>
        <p:spPr>
          <a:xfrm>
            <a:off x="966812" y="1849014"/>
            <a:ext cx="6952744" cy="1015663"/>
          </a:xfrm>
          <a:prstGeom prst="rect">
            <a:avLst/>
          </a:prstGeom>
          <a:noFill/>
        </p:spPr>
        <p:txBody>
          <a:bodyPr wrap="square" lIns="91440" tIns="45720" rIns="91440" bIns="45720" rtlCol="0" anchor="t">
            <a:spAutoFit/>
          </a:bodyPr>
          <a:lstStyle/>
          <a:p>
            <a:pPr algn="ctr"/>
            <a:r>
              <a:rPr lang="en-GB" sz="6000" b="1">
                <a:solidFill>
                  <a:srgbClr val="1A3668"/>
                </a:solidFill>
                <a:ea typeface="Calibri"/>
                <a:cs typeface="Calibri"/>
              </a:rPr>
              <a:t>Planning Safe Socials</a:t>
            </a:r>
          </a:p>
        </p:txBody>
      </p:sp>
      <p:sp>
        <p:nvSpPr>
          <p:cNvPr id="14" name="TextBox 13">
            <a:extLst>
              <a:ext uri="{FF2B5EF4-FFF2-40B4-BE49-F238E27FC236}">
                <a16:creationId xmlns:a16="http://schemas.microsoft.com/office/drawing/2014/main" id="{7FB23DFC-AEC8-1F6C-2B18-EE34F7E8D3AB}"/>
              </a:ext>
            </a:extLst>
          </p:cNvPr>
          <p:cNvSpPr txBox="1"/>
          <p:nvPr/>
        </p:nvSpPr>
        <p:spPr>
          <a:xfrm>
            <a:off x="1771544" y="4383337"/>
            <a:ext cx="5166692"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a:solidFill>
                  <a:srgbClr val="002060"/>
                </a:solidFill>
                <a:ea typeface="Calibri"/>
                <a:cs typeface="Calibri"/>
              </a:rPr>
              <a:t>Take a seat!</a:t>
            </a:r>
          </a:p>
        </p:txBody>
      </p:sp>
      <p:sp>
        <p:nvSpPr>
          <p:cNvPr id="15" name="Rectangle 14">
            <a:extLst>
              <a:ext uri="{FF2B5EF4-FFF2-40B4-BE49-F238E27FC236}">
                <a16:creationId xmlns:a16="http://schemas.microsoft.com/office/drawing/2014/main" id="{D1AC0EFB-1FF4-7A31-3C79-7EFFB09D4BA7}"/>
              </a:ext>
            </a:extLst>
          </p:cNvPr>
          <p:cNvSpPr/>
          <p:nvPr/>
        </p:nvSpPr>
        <p:spPr>
          <a:xfrm>
            <a:off x="6734594" y="4144457"/>
            <a:ext cx="7058996" cy="1661993"/>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w="0"/>
                <a:solidFill>
                  <a:srgbClr val="FFFFFF"/>
                </a:solidFill>
                <a:effectLst>
                  <a:outerShdw blurRad="38100" dist="19050" dir="2700000" algn="tl" rotWithShape="0">
                    <a:prstClr val="black">
                      <a:alpha val="40000"/>
                    </a:prstClr>
                  </a:outerShdw>
                </a:effectLst>
                <a:uLnTx/>
                <a:uFillTx/>
                <a:latin typeface="Arial"/>
                <a:cs typeface="Arial"/>
              </a:rPr>
              <a:t>Your Students’ Union</a:t>
            </a:r>
            <a:endParaRPr lang="en-US" sz="2400" b="0" i="0" u="none" strike="noStrike" kern="1200" cap="none" spc="0" normalizeH="0" baseline="0" noProof="0">
              <a:ln w="0"/>
              <a:solidFill>
                <a:srgbClr val="FFFFFF"/>
              </a:solidFill>
              <a:effectLst>
                <a:outerShdw blurRad="38100" dist="19050" dir="2700000" algn="tl" rotWithShape="0">
                  <a:prstClr val="black">
                    <a:alpha val="40000"/>
                  </a:prstClr>
                </a:outerShdw>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w="0"/>
                <a:solidFill>
                  <a:srgbClr val="FFFFFF"/>
                </a:solidFill>
                <a:effectLst>
                  <a:outerShdw blurRad="38100" dist="19050" dir="2700000" algn="tl" rotWithShape="0">
                    <a:prstClr val="black">
                      <a:alpha val="40000"/>
                    </a:prstClr>
                  </a:outerShdw>
                </a:effectLst>
                <a:uLnTx/>
                <a:uFillTx/>
                <a:latin typeface="Arial"/>
                <a:cs typeface="Arial"/>
              </a:rPr>
              <a:t>Harpersu.com</a:t>
            </a:r>
            <a:endParaRPr lang="en-US" sz="2400" b="0" i="0" u="none" strike="noStrike" kern="1200" cap="none" spc="0" normalizeH="0" baseline="0" noProof="0">
              <a:ln w="0"/>
              <a:solidFill>
                <a:srgbClr val="FFFFFF"/>
              </a:solidFill>
              <a:effectLst>
                <a:outerShdw blurRad="38100" dist="19050" dir="2700000" algn="tl" rotWithShape="0">
                  <a:prstClr val="black">
                    <a:alpha val="40000"/>
                  </a:prstClr>
                </a:outerShdw>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400" b="0" i="0" u="none" strike="noStrike" kern="1200" cap="none" spc="0" normalizeH="0" baseline="0" noProof="0">
              <a:ln w="0"/>
              <a:solidFill>
                <a:srgbClr val="FFFFFF"/>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endParaRPr>
          </a:p>
        </p:txBody>
      </p:sp>
      <p:pic>
        <p:nvPicPr>
          <p:cNvPr id="20" name="Picture 19" descr="A blue and white sign with white letters&#10;&#10;Description automatically generated">
            <a:extLst>
              <a:ext uri="{FF2B5EF4-FFF2-40B4-BE49-F238E27FC236}">
                <a16:creationId xmlns:a16="http://schemas.microsoft.com/office/drawing/2014/main" id="{46BBA785-DE25-0FB1-AC38-46A1CDF20426}"/>
              </a:ext>
            </a:extLst>
          </p:cNvPr>
          <p:cNvPicPr>
            <a:picLocks noChangeAspect="1"/>
          </p:cNvPicPr>
          <p:nvPr/>
        </p:nvPicPr>
        <p:blipFill>
          <a:blip r:embed="rId6"/>
          <a:stretch>
            <a:fillRect/>
          </a:stretch>
        </p:blipFill>
        <p:spPr>
          <a:xfrm>
            <a:off x="8891773" y="3010719"/>
            <a:ext cx="2734595" cy="842463"/>
          </a:xfrm>
          <a:prstGeom prst="rect">
            <a:avLst/>
          </a:prstGeom>
        </p:spPr>
      </p:pic>
      <p:cxnSp>
        <p:nvCxnSpPr>
          <p:cNvPr id="2" name="Straight Arrow Connector 1">
            <a:extLst>
              <a:ext uri="{FF2B5EF4-FFF2-40B4-BE49-F238E27FC236}">
                <a16:creationId xmlns:a16="http://schemas.microsoft.com/office/drawing/2014/main" id="{C1B0FA9F-9446-5DA3-F1DD-EEF3B87126DC}"/>
              </a:ext>
            </a:extLst>
          </p:cNvPr>
          <p:cNvCxnSpPr/>
          <p:nvPr/>
        </p:nvCxnSpPr>
        <p:spPr>
          <a:xfrm flipV="1">
            <a:off x="1669543" y="3720307"/>
            <a:ext cx="5558286" cy="5750"/>
          </a:xfrm>
          <a:prstGeom prst="straightConnector1">
            <a:avLst/>
          </a:prstGeom>
          <a:ln>
            <a:solidFill>
              <a:schemeClr val="accent1">
                <a:lumMod val="75000"/>
              </a:schemeClr>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9896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682D56-0DFD-D2B8-AEA9-31DD4BAE4BB9}"/>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F3F13C6B-ADF9-CD57-9AE5-659836B49359}"/>
              </a:ext>
            </a:extLst>
          </p:cNvPr>
          <p:cNvSpPr/>
          <p:nvPr/>
        </p:nvSpPr>
        <p:spPr>
          <a:xfrm>
            <a:off x="463344" y="0"/>
            <a:ext cx="10045369" cy="6858000"/>
          </a:xfrm>
          <a:prstGeom prst="rect">
            <a:avLst/>
          </a:prstGeom>
          <a:solidFill>
            <a:srgbClr val="FBD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a:extLst>
              <a:ext uri="{FF2B5EF4-FFF2-40B4-BE49-F238E27FC236}">
                <a16:creationId xmlns:a16="http://schemas.microsoft.com/office/drawing/2014/main" id="{C36DF405-F0C9-F7B8-1C77-21F1504061A5}"/>
              </a:ext>
            </a:extLst>
          </p:cNvPr>
          <p:cNvGrpSpPr/>
          <p:nvPr/>
        </p:nvGrpSpPr>
        <p:grpSpPr>
          <a:xfrm>
            <a:off x="8518967" y="0"/>
            <a:ext cx="3676828" cy="6858000"/>
            <a:chOff x="6152233" y="0"/>
            <a:chExt cx="6039767" cy="6858000"/>
          </a:xfrm>
        </p:grpSpPr>
        <p:sp>
          <p:nvSpPr>
            <p:cNvPr id="7" name="Rectangle 6">
              <a:extLst>
                <a:ext uri="{FF2B5EF4-FFF2-40B4-BE49-F238E27FC236}">
                  <a16:creationId xmlns:a16="http://schemas.microsoft.com/office/drawing/2014/main" id="{3F586A5A-7A10-7E68-7E75-5CDEB86A1A21}"/>
                </a:ext>
              </a:extLst>
            </p:cNvPr>
            <p:cNvSpPr/>
            <p:nvPr/>
          </p:nvSpPr>
          <p:spPr>
            <a:xfrm>
              <a:off x="7903597" y="0"/>
              <a:ext cx="4288403"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riangle 6">
              <a:extLst>
                <a:ext uri="{FF2B5EF4-FFF2-40B4-BE49-F238E27FC236}">
                  <a16:creationId xmlns:a16="http://schemas.microsoft.com/office/drawing/2014/main" id="{59BCB4DD-6BA2-B3D1-2323-104977A24C8B}"/>
                </a:ext>
              </a:extLst>
            </p:cNvPr>
            <p:cNvSpPr/>
            <p:nvPr/>
          </p:nvSpPr>
          <p:spPr>
            <a:xfrm>
              <a:off x="6152233" y="0"/>
              <a:ext cx="3500654" cy="6858000"/>
            </a:xfrm>
            <a:prstGeom prst="triangle">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 name="Group 13">
            <a:extLst>
              <a:ext uri="{FF2B5EF4-FFF2-40B4-BE49-F238E27FC236}">
                <a16:creationId xmlns:a16="http://schemas.microsoft.com/office/drawing/2014/main" id="{0C067068-B6D4-42F1-7FC0-E6DF942B1BB5}"/>
              </a:ext>
            </a:extLst>
          </p:cNvPr>
          <p:cNvGrpSpPr/>
          <p:nvPr/>
        </p:nvGrpSpPr>
        <p:grpSpPr>
          <a:xfrm>
            <a:off x="0" y="0"/>
            <a:ext cx="589722" cy="6858000"/>
            <a:chOff x="0" y="0"/>
            <a:chExt cx="589722" cy="6858000"/>
          </a:xfrm>
        </p:grpSpPr>
        <p:sp>
          <p:nvSpPr>
            <p:cNvPr id="11" name="Rectangle 10">
              <a:extLst>
                <a:ext uri="{FF2B5EF4-FFF2-40B4-BE49-F238E27FC236}">
                  <a16:creationId xmlns:a16="http://schemas.microsoft.com/office/drawing/2014/main" id="{F09423D4-4701-B7A8-293D-5C9E75BBC9B2}"/>
                </a:ext>
              </a:extLst>
            </p:cNvPr>
            <p:cNvSpPr/>
            <p:nvPr/>
          </p:nvSpPr>
          <p:spPr>
            <a:xfrm>
              <a:off x="0" y="0"/>
              <a:ext cx="589722"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4C7D62A5-E1BF-DE4D-2F07-5F084715FC8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292874" y="5810235"/>
              <a:ext cx="1175468" cy="336967"/>
            </a:xfrm>
            <a:prstGeom prst="rect">
              <a:avLst/>
            </a:prstGeom>
            <a:noFill/>
            <a:ln>
              <a:solidFill>
                <a:srgbClr val="FBDF05"/>
              </a:solidFill>
            </a:ln>
          </p:spPr>
        </p:pic>
        <p:sp>
          <p:nvSpPr>
            <p:cNvPr id="13" name="TextBox 12">
              <a:extLst>
                <a:ext uri="{FF2B5EF4-FFF2-40B4-BE49-F238E27FC236}">
                  <a16:creationId xmlns:a16="http://schemas.microsoft.com/office/drawing/2014/main" id="{03F147F9-A45F-7EF1-80A0-9F45BE0EB47F}"/>
                </a:ext>
              </a:extLst>
            </p:cNvPr>
            <p:cNvSpPr txBox="1"/>
            <p:nvPr/>
          </p:nvSpPr>
          <p:spPr>
            <a:xfrm rot="16200000">
              <a:off x="-345266" y="4372323"/>
              <a:ext cx="1273834" cy="369332"/>
            </a:xfrm>
            <a:prstGeom prst="rect">
              <a:avLst/>
            </a:prstGeom>
            <a:noFill/>
          </p:spPr>
          <p:txBody>
            <a:bodyPr wrap="square" lIns="91440" tIns="45720" rIns="91440" bIns="45720" rtlCol="0" anchor="t">
              <a:spAutoFit/>
            </a:bodyPr>
            <a:lstStyle/>
            <a:p>
              <a:endParaRPr lang="en-GB">
                <a:solidFill>
                  <a:srgbClr val="FBDF05"/>
                </a:solidFill>
              </a:endParaRPr>
            </a:p>
          </p:txBody>
        </p:sp>
      </p:grpSp>
      <p:sp>
        <p:nvSpPr>
          <p:cNvPr id="21" name="TextBox 20">
            <a:extLst>
              <a:ext uri="{FF2B5EF4-FFF2-40B4-BE49-F238E27FC236}">
                <a16:creationId xmlns:a16="http://schemas.microsoft.com/office/drawing/2014/main" id="{BC4EE04A-3A1D-4B11-0B4D-06D3A515730B}"/>
              </a:ext>
            </a:extLst>
          </p:cNvPr>
          <p:cNvSpPr txBox="1"/>
          <p:nvPr/>
        </p:nvSpPr>
        <p:spPr>
          <a:xfrm>
            <a:off x="778510" y="1660655"/>
            <a:ext cx="7658639"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000" b="1">
                <a:solidFill>
                  <a:srgbClr val="002060"/>
                </a:solidFill>
                <a:ea typeface="+mn-lt"/>
                <a:cs typeface="+mn-lt"/>
              </a:rPr>
              <a:t>Risk in Activities</a:t>
            </a:r>
            <a:endParaRPr lang="en-US" sz="3200"/>
          </a:p>
        </p:txBody>
      </p:sp>
      <p:sp>
        <p:nvSpPr>
          <p:cNvPr id="6" name="TextBox 5">
            <a:extLst>
              <a:ext uri="{FF2B5EF4-FFF2-40B4-BE49-F238E27FC236}">
                <a16:creationId xmlns:a16="http://schemas.microsoft.com/office/drawing/2014/main" id="{9CC08452-C344-0569-EA6E-FAD2BA92BFD2}"/>
              </a:ext>
            </a:extLst>
          </p:cNvPr>
          <p:cNvSpPr txBox="1"/>
          <p:nvPr/>
        </p:nvSpPr>
        <p:spPr>
          <a:xfrm>
            <a:off x="2663181" y="3900173"/>
            <a:ext cx="626037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rgbClr val="002060"/>
                </a:solidFill>
                <a:latin typeface="Calibri"/>
                <a:ea typeface="+mn-lt"/>
                <a:cs typeface="Calibri"/>
              </a:rPr>
              <a:t>Legal obligations to stay safe</a:t>
            </a:r>
          </a:p>
        </p:txBody>
      </p:sp>
      <p:pic>
        <p:nvPicPr>
          <p:cNvPr id="15" name="Picture 14" descr="A blue and white sign with white letters&#10;&#10;Description automatically generated">
            <a:extLst>
              <a:ext uri="{FF2B5EF4-FFF2-40B4-BE49-F238E27FC236}">
                <a16:creationId xmlns:a16="http://schemas.microsoft.com/office/drawing/2014/main" id="{7A90C959-E631-BE72-5A46-C60B5E2DC3FD}"/>
              </a:ext>
            </a:extLst>
          </p:cNvPr>
          <p:cNvPicPr>
            <a:picLocks noChangeAspect="1"/>
          </p:cNvPicPr>
          <p:nvPr/>
        </p:nvPicPr>
        <p:blipFill>
          <a:blip r:embed="rId4"/>
          <a:stretch>
            <a:fillRect/>
          </a:stretch>
        </p:blipFill>
        <p:spPr>
          <a:xfrm>
            <a:off x="10086964" y="5982587"/>
            <a:ext cx="1919122" cy="601832"/>
          </a:xfrm>
          <a:prstGeom prst="rect">
            <a:avLst/>
          </a:prstGeom>
        </p:spPr>
      </p:pic>
      <p:cxnSp>
        <p:nvCxnSpPr>
          <p:cNvPr id="2" name="Straight Arrow Connector 1">
            <a:extLst>
              <a:ext uri="{FF2B5EF4-FFF2-40B4-BE49-F238E27FC236}">
                <a16:creationId xmlns:a16="http://schemas.microsoft.com/office/drawing/2014/main" id="{0A6E94F5-8AF6-CB56-C889-AE91BBE306A3}"/>
              </a:ext>
            </a:extLst>
          </p:cNvPr>
          <p:cNvCxnSpPr/>
          <p:nvPr/>
        </p:nvCxnSpPr>
        <p:spPr>
          <a:xfrm flipV="1">
            <a:off x="1937514" y="3423250"/>
            <a:ext cx="5558286" cy="5750"/>
          </a:xfrm>
          <a:prstGeom prst="straightConnector1">
            <a:avLst/>
          </a:prstGeom>
          <a:ln>
            <a:solidFill>
              <a:schemeClr val="accent1">
                <a:lumMod val="75000"/>
              </a:schemeClr>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2797400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AD9DB7-8F7E-33FD-4A16-8DDB5D430C4B}"/>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568A63BB-BB54-CFEE-358D-6442445B5B8A}"/>
              </a:ext>
            </a:extLst>
          </p:cNvPr>
          <p:cNvSpPr/>
          <p:nvPr/>
        </p:nvSpPr>
        <p:spPr>
          <a:xfrm>
            <a:off x="489289" y="0"/>
            <a:ext cx="10045369" cy="6858000"/>
          </a:xfrm>
          <a:prstGeom prst="rect">
            <a:avLst/>
          </a:prstGeom>
          <a:solidFill>
            <a:srgbClr val="FBD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a:extLst>
              <a:ext uri="{FF2B5EF4-FFF2-40B4-BE49-F238E27FC236}">
                <a16:creationId xmlns:a16="http://schemas.microsoft.com/office/drawing/2014/main" id="{F7CC133E-E7A3-DABD-181A-F3E1038AE1E3}"/>
              </a:ext>
            </a:extLst>
          </p:cNvPr>
          <p:cNvGrpSpPr/>
          <p:nvPr/>
        </p:nvGrpSpPr>
        <p:grpSpPr>
          <a:xfrm>
            <a:off x="9522726" y="0"/>
            <a:ext cx="2673069" cy="6858000"/>
            <a:chOff x="6152233" y="0"/>
            <a:chExt cx="6039767" cy="6858000"/>
          </a:xfrm>
        </p:grpSpPr>
        <p:sp>
          <p:nvSpPr>
            <p:cNvPr id="7" name="Rectangle 6">
              <a:extLst>
                <a:ext uri="{FF2B5EF4-FFF2-40B4-BE49-F238E27FC236}">
                  <a16:creationId xmlns:a16="http://schemas.microsoft.com/office/drawing/2014/main" id="{851FBAC0-EF0E-A120-2467-811C57765594}"/>
                </a:ext>
              </a:extLst>
            </p:cNvPr>
            <p:cNvSpPr/>
            <p:nvPr/>
          </p:nvSpPr>
          <p:spPr>
            <a:xfrm>
              <a:off x="7903597" y="0"/>
              <a:ext cx="4288403"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riangle 6">
              <a:extLst>
                <a:ext uri="{FF2B5EF4-FFF2-40B4-BE49-F238E27FC236}">
                  <a16:creationId xmlns:a16="http://schemas.microsoft.com/office/drawing/2014/main" id="{60F89DEE-AF79-D8D6-29BF-9872182E51C0}"/>
                </a:ext>
              </a:extLst>
            </p:cNvPr>
            <p:cNvSpPr/>
            <p:nvPr/>
          </p:nvSpPr>
          <p:spPr>
            <a:xfrm>
              <a:off x="6152233" y="0"/>
              <a:ext cx="3500654" cy="6858000"/>
            </a:xfrm>
            <a:prstGeom prst="triangle">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 name="Group 13">
            <a:extLst>
              <a:ext uri="{FF2B5EF4-FFF2-40B4-BE49-F238E27FC236}">
                <a16:creationId xmlns:a16="http://schemas.microsoft.com/office/drawing/2014/main" id="{A34BC1E2-2DA8-2AA2-75AD-2DC6FE13D320}"/>
              </a:ext>
            </a:extLst>
          </p:cNvPr>
          <p:cNvGrpSpPr/>
          <p:nvPr/>
        </p:nvGrpSpPr>
        <p:grpSpPr>
          <a:xfrm>
            <a:off x="0" y="0"/>
            <a:ext cx="589722" cy="6858000"/>
            <a:chOff x="0" y="0"/>
            <a:chExt cx="589722" cy="6858000"/>
          </a:xfrm>
        </p:grpSpPr>
        <p:sp>
          <p:nvSpPr>
            <p:cNvPr id="11" name="Rectangle 10">
              <a:extLst>
                <a:ext uri="{FF2B5EF4-FFF2-40B4-BE49-F238E27FC236}">
                  <a16:creationId xmlns:a16="http://schemas.microsoft.com/office/drawing/2014/main" id="{39A60643-6669-B780-570F-7C2BD7BDFA55}"/>
                </a:ext>
              </a:extLst>
            </p:cNvPr>
            <p:cNvSpPr/>
            <p:nvPr/>
          </p:nvSpPr>
          <p:spPr>
            <a:xfrm>
              <a:off x="0" y="0"/>
              <a:ext cx="589722"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34291B39-C8AE-00C4-AFCF-7089B9B5793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292874" y="5810235"/>
              <a:ext cx="1175468" cy="336967"/>
            </a:xfrm>
            <a:prstGeom prst="rect">
              <a:avLst/>
            </a:prstGeom>
            <a:noFill/>
            <a:ln>
              <a:solidFill>
                <a:srgbClr val="FBDF05"/>
              </a:solidFill>
            </a:ln>
          </p:spPr>
        </p:pic>
        <p:sp>
          <p:nvSpPr>
            <p:cNvPr id="13" name="TextBox 12">
              <a:extLst>
                <a:ext uri="{FF2B5EF4-FFF2-40B4-BE49-F238E27FC236}">
                  <a16:creationId xmlns:a16="http://schemas.microsoft.com/office/drawing/2014/main" id="{FCF9DBEE-B99B-AD37-B5E9-5DB2AB348C76}"/>
                </a:ext>
              </a:extLst>
            </p:cNvPr>
            <p:cNvSpPr txBox="1"/>
            <p:nvPr/>
          </p:nvSpPr>
          <p:spPr>
            <a:xfrm rot="16200000">
              <a:off x="-345266" y="4372323"/>
              <a:ext cx="1273834" cy="369332"/>
            </a:xfrm>
            <a:prstGeom prst="rect">
              <a:avLst/>
            </a:prstGeom>
            <a:noFill/>
          </p:spPr>
          <p:txBody>
            <a:bodyPr wrap="square" lIns="91440" tIns="45720" rIns="91440" bIns="45720" rtlCol="0" anchor="t">
              <a:spAutoFit/>
            </a:bodyPr>
            <a:lstStyle/>
            <a:p>
              <a:endParaRPr lang="en-GB">
                <a:solidFill>
                  <a:srgbClr val="FBDF05"/>
                </a:solidFill>
              </a:endParaRPr>
            </a:p>
          </p:txBody>
        </p:sp>
      </p:grpSp>
      <p:sp>
        <p:nvSpPr>
          <p:cNvPr id="21" name="TextBox 20">
            <a:extLst>
              <a:ext uri="{FF2B5EF4-FFF2-40B4-BE49-F238E27FC236}">
                <a16:creationId xmlns:a16="http://schemas.microsoft.com/office/drawing/2014/main" id="{54EA8E6E-CCA4-C95E-8270-5F864D4DE948}"/>
              </a:ext>
            </a:extLst>
          </p:cNvPr>
          <p:cNvSpPr txBox="1"/>
          <p:nvPr/>
        </p:nvSpPr>
        <p:spPr>
          <a:xfrm>
            <a:off x="1319781" y="218648"/>
            <a:ext cx="765863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u="sng">
                <a:solidFill>
                  <a:srgbClr val="002060"/>
                </a:solidFill>
                <a:ea typeface="+mn-lt"/>
                <a:cs typeface="+mn-lt"/>
              </a:rPr>
              <a:t>Consider – what risks are involved</a:t>
            </a:r>
            <a:endParaRPr lang="en-US"/>
          </a:p>
        </p:txBody>
      </p:sp>
      <p:pic>
        <p:nvPicPr>
          <p:cNvPr id="15" name="Picture 14" descr="A blue and white sign with white letters&#10;&#10;Description automatically generated">
            <a:extLst>
              <a:ext uri="{FF2B5EF4-FFF2-40B4-BE49-F238E27FC236}">
                <a16:creationId xmlns:a16="http://schemas.microsoft.com/office/drawing/2014/main" id="{D2BD345F-3D21-027F-2D21-C7B7B22537A3}"/>
              </a:ext>
            </a:extLst>
          </p:cNvPr>
          <p:cNvPicPr>
            <a:picLocks noChangeAspect="1"/>
          </p:cNvPicPr>
          <p:nvPr/>
        </p:nvPicPr>
        <p:blipFill>
          <a:blip r:embed="rId4"/>
          <a:stretch>
            <a:fillRect/>
          </a:stretch>
        </p:blipFill>
        <p:spPr>
          <a:xfrm>
            <a:off x="10064386" y="5835830"/>
            <a:ext cx="1919122" cy="601832"/>
          </a:xfrm>
          <a:prstGeom prst="rect">
            <a:avLst/>
          </a:prstGeom>
        </p:spPr>
      </p:pic>
      <p:sp>
        <p:nvSpPr>
          <p:cNvPr id="2" name="TextBox 1">
            <a:extLst>
              <a:ext uri="{FF2B5EF4-FFF2-40B4-BE49-F238E27FC236}">
                <a16:creationId xmlns:a16="http://schemas.microsoft.com/office/drawing/2014/main" id="{55FC819D-FF0C-752C-93D1-B627D42C5092}"/>
              </a:ext>
            </a:extLst>
          </p:cNvPr>
          <p:cNvSpPr txBox="1"/>
          <p:nvPr/>
        </p:nvSpPr>
        <p:spPr>
          <a:xfrm>
            <a:off x="963295" y="1537072"/>
            <a:ext cx="8797165" cy="52014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panose="020B0604020202020204" pitchFamily="34" charset="0"/>
              <a:buChar char="•"/>
            </a:pPr>
            <a:r>
              <a:rPr lang="en-US" sz="2800">
                <a:solidFill>
                  <a:srgbClr val="002060"/>
                </a:solidFill>
                <a:latin typeface="Calibri"/>
                <a:ea typeface="+mn-lt"/>
                <a:cs typeface="Calibri"/>
              </a:rPr>
              <a:t>Same as any event – risk assess it! </a:t>
            </a:r>
            <a:r>
              <a:rPr lang="en-US" sz="2400">
                <a:solidFill>
                  <a:srgbClr val="002060"/>
                </a:solidFill>
                <a:latin typeface="Calibri"/>
                <a:ea typeface="+mn-lt"/>
                <a:cs typeface="Calibri"/>
              </a:rPr>
              <a:t>(guidance on Activities and Fundraising slides)</a:t>
            </a:r>
          </a:p>
          <a:p>
            <a:pPr marL="457200" indent="-457200">
              <a:buFont typeface="Arial" panose="020B0604020202020204" pitchFamily="34" charset="0"/>
              <a:buChar char="•"/>
            </a:pPr>
            <a:endParaRPr lang="en-US" sz="2800">
              <a:solidFill>
                <a:srgbClr val="002060"/>
              </a:solidFill>
              <a:latin typeface="Calibri"/>
              <a:ea typeface="+mn-lt"/>
              <a:cs typeface="Calibri"/>
            </a:endParaRPr>
          </a:p>
          <a:p>
            <a:pPr marL="457200" indent="-457200">
              <a:buFont typeface="Arial" panose="020B0604020202020204" pitchFamily="34" charset="0"/>
              <a:buChar char="•"/>
            </a:pPr>
            <a:r>
              <a:rPr lang="en-US" sz="2800">
                <a:solidFill>
                  <a:srgbClr val="002060"/>
                </a:solidFill>
                <a:latin typeface="Calibri"/>
                <a:ea typeface="+mn-lt"/>
                <a:cs typeface="Calibri"/>
              </a:rPr>
              <a:t>What are the hazards?</a:t>
            </a:r>
          </a:p>
          <a:p>
            <a:pPr marL="457200" indent="-457200">
              <a:buFont typeface="Arial" panose="020B0604020202020204" pitchFamily="34" charset="0"/>
              <a:buChar char="•"/>
            </a:pPr>
            <a:endParaRPr lang="en-US" sz="2800">
              <a:solidFill>
                <a:srgbClr val="002060"/>
              </a:solidFill>
              <a:latin typeface="Calibri"/>
              <a:ea typeface="+mn-lt"/>
              <a:cs typeface="Calibri"/>
            </a:endParaRPr>
          </a:p>
          <a:p>
            <a:pPr marL="457200" indent="-457200">
              <a:buFont typeface="Arial" panose="020B0604020202020204" pitchFamily="34" charset="0"/>
              <a:buChar char="•"/>
            </a:pPr>
            <a:r>
              <a:rPr lang="en-US" sz="2800">
                <a:solidFill>
                  <a:srgbClr val="002060"/>
                </a:solidFill>
                <a:latin typeface="Calibri"/>
                <a:ea typeface="+mn-lt"/>
                <a:cs typeface="Calibri"/>
              </a:rPr>
              <a:t>What can go wrong?</a:t>
            </a:r>
          </a:p>
          <a:p>
            <a:pPr marL="457200" indent="-457200">
              <a:buFont typeface="Arial" panose="020B0604020202020204" pitchFamily="34" charset="0"/>
              <a:buChar char="•"/>
            </a:pPr>
            <a:endParaRPr lang="en-US" sz="2800">
              <a:solidFill>
                <a:srgbClr val="002060"/>
              </a:solidFill>
              <a:latin typeface="Calibri"/>
              <a:ea typeface="+mn-lt"/>
              <a:cs typeface="Calibri"/>
            </a:endParaRPr>
          </a:p>
          <a:p>
            <a:pPr marL="457200" indent="-457200">
              <a:buFont typeface="Arial" panose="020B0604020202020204" pitchFamily="34" charset="0"/>
              <a:buChar char="•"/>
            </a:pPr>
            <a:r>
              <a:rPr lang="en-US" sz="2800">
                <a:solidFill>
                  <a:srgbClr val="002060"/>
                </a:solidFill>
                <a:latin typeface="Calibri"/>
                <a:ea typeface="+mn-lt"/>
                <a:cs typeface="Calibri"/>
              </a:rPr>
              <a:t>How can you pro-actively stop it going wrong? - Active Bystander</a:t>
            </a:r>
          </a:p>
          <a:p>
            <a:pPr marL="457200" indent="-457200">
              <a:buFont typeface="Arial" panose="020B0604020202020204" pitchFamily="34" charset="0"/>
              <a:buChar char="•"/>
            </a:pPr>
            <a:endParaRPr lang="en-US" sz="2800">
              <a:solidFill>
                <a:srgbClr val="002060"/>
              </a:solidFill>
              <a:latin typeface="Calibri"/>
              <a:ea typeface="+mn-lt"/>
              <a:cs typeface="Calibri"/>
            </a:endParaRPr>
          </a:p>
          <a:p>
            <a:pPr marL="457200" indent="-457200">
              <a:buFont typeface="Arial" panose="020B0604020202020204" pitchFamily="34" charset="0"/>
              <a:buChar char="•"/>
            </a:pPr>
            <a:r>
              <a:rPr lang="en-US" sz="2800">
                <a:solidFill>
                  <a:srgbClr val="002060"/>
                </a:solidFill>
                <a:latin typeface="Calibri"/>
                <a:ea typeface="+mn-lt"/>
                <a:cs typeface="Calibri"/>
              </a:rPr>
              <a:t>What can you do to minimize the impact if still goes wrong?</a:t>
            </a:r>
          </a:p>
        </p:txBody>
      </p:sp>
    </p:spTree>
    <p:extLst>
      <p:ext uri="{BB962C8B-B14F-4D97-AF65-F5344CB8AC3E}">
        <p14:creationId xmlns:p14="http://schemas.microsoft.com/office/powerpoint/2010/main" val="331666100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974FCB-E919-7FE6-01C6-9E4285EE134C}"/>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70C40EF6-57E5-EB38-44E3-8D2703AFD24E}"/>
              </a:ext>
            </a:extLst>
          </p:cNvPr>
          <p:cNvSpPr/>
          <p:nvPr/>
        </p:nvSpPr>
        <p:spPr>
          <a:xfrm>
            <a:off x="476317" y="0"/>
            <a:ext cx="11135580" cy="6858000"/>
          </a:xfrm>
          <a:prstGeom prst="rect">
            <a:avLst/>
          </a:prstGeom>
          <a:solidFill>
            <a:srgbClr val="FBD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a:extLst>
              <a:ext uri="{FF2B5EF4-FFF2-40B4-BE49-F238E27FC236}">
                <a16:creationId xmlns:a16="http://schemas.microsoft.com/office/drawing/2014/main" id="{6CAA05B3-37B5-9157-7D2F-71B59CF17EB5}"/>
              </a:ext>
            </a:extLst>
          </p:cNvPr>
          <p:cNvGrpSpPr/>
          <p:nvPr/>
        </p:nvGrpSpPr>
        <p:grpSpPr>
          <a:xfrm>
            <a:off x="10534659" y="0"/>
            <a:ext cx="1661136" cy="6858000"/>
            <a:chOff x="6152233" y="0"/>
            <a:chExt cx="6039767" cy="6858000"/>
          </a:xfrm>
        </p:grpSpPr>
        <p:sp>
          <p:nvSpPr>
            <p:cNvPr id="7" name="Rectangle 6">
              <a:extLst>
                <a:ext uri="{FF2B5EF4-FFF2-40B4-BE49-F238E27FC236}">
                  <a16:creationId xmlns:a16="http://schemas.microsoft.com/office/drawing/2014/main" id="{CE1FA3D6-6520-191E-9CBD-E3A24939F24F}"/>
                </a:ext>
              </a:extLst>
            </p:cNvPr>
            <p:cNvSpPr/>
            <p:nvPr/>
          </p:nvSpPr>
          <p:spPr>
            <a:xfrm>
              <a:off x="7903597" y="0"/>
              <a:ext cx="4288403"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riangle 6">
              <a:extLst>
                <a:ext uri="{FF2B5EF4-FFF2-40B4-BE49-F238E27FC236}">
                  <a16:creationId xmlns:a16="http://schemas.microsoft.com/office/drawing/2014/main" id="{863E727D-B34A-095E-528E-64327A375DC5}"/>
                </a:ext>
              </a:extLst>
            </p:cNvPr>
            <p:cNvSpPr/>
            <p:nvPr/>
          </p:nvSpPr>
          <p:spPr>
            <a:xfrm>
              <a:off x="6152233" y="0"/>
              <a:ext cx="3500654" cy="6858000"/>
            </a:xfrm>
            <a:prstGeom prst="triangle">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 name="Group 13">
            <a:extLst>
              <a:ext uri="{FF2B5EF4-FFF2-40B4-BE49-F238E27FC236}">
                <a16:creationId xmlns:a16="http://schemas.microsoft.com/office/drawing/2014/main" id="{90A41E74-06A6-C2CC-2A31-ACA8A76EDABC}"/>
              </a:ext>
            </a:extLst>
          </p:cNvPr>
          <p:cNvGrpSpPr/>
          <p:nvPr/>
        </p:nvGrpSpPr>
        <p:grpSpPr>
          <a:xfrm>
            <a:off x="0" y="0"/>
            <a:ext cx="589722" cy="6858000"/>
            <a:chOff x="0" y="0"/>
            <a:chExt cx="589722" cy="6858000"/>
          </a:xfrm>
        </p:grpSpPr>
        <p:sp>
          <p:nvSpPr>
            <p:cNvPr id="11" name="Rectangle 10">
              <a:extLst>
                <a:ext uri="{FF2B5EF4-FFF2-40B4-BE49-F238E27FC236}">
                  <a16:creationId xmlns:a16="http://schemas.microsoft.com/office/drawing/2014/main" id="{C436A57F-792A-F308-AD12-15DB727D1C39}"/>
                </a:ext>
              </a:extLst>
            </p:cNvPr>
            <p:cNvSpPr/>
            <p:nvPr/>
          </p:nvSpPr>
          <p:spPr>
            <a:xfrm>
              <a:off x="0" y="0"/>
              <a:ext cx="589722"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1842BFDA-09CD-DB3D-B195-9B8D37635CF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292874" y="5810235"/>
              <a:ext cx="1175468" cy="336967"/>
            </a:xfrm>
            <a:prstGeom prst="rect">
              <a:avLst/>
            </a:prstGeom>
            <a:noFill/>
            <a:ln>
              <a:solidFill>
                <a:srgbClr val="FBDF05"/>
              </a:solidFill>
            </a:ln>
          </p:spPr>
        </p:pic>
        <p:sp>
          <p:nvSpPr>
            <p:cNvPr id="13" name="TextBox 12">
              <a:extLst>
                <a:ext uri="{FF2B5EF4-FFF2-40B4-BE49-F238E27FC236}">
                  <a16:creationId xmlns:a16="http://schemas.microsoft.com/office/drawing/2014/main" id="{89774183-DA2B-85A9-AFC6-B6C4FEC2DF04}"/>
                </a:ext>
              </a:extLst>
            </p:cNvPr>
            <p:cNvSpPr txBox="1"/>
            <p:nvPr/>
          </p:nvSpPr>
          <p:spPr>
            <a:xfrm rot="16200000">
              <a:off x="-345266" y="4372323"/>
              <a:ext cx="1273834" cy="369332"/>
            </a:xfrm>
            <a:prstGeom prst="rect">
              <a:avLst/>
            </a:prstGeom>
            <a:noFill/>
          </p:spPr>
          <p:txBody>
            <a:bodyPr wrap="square" lIns="91440" tIns="45720" rIns="91440" bIns="45720" rtlCol="0" anchor="t">
              <a:spAutoFit/>
            </a:bodyPr>
            <a:lstStyle/>
            <a:p>
              <a:endParaRPr lang="en-GB">
                <a:solidFill>
                  <a:srgbClr val="FBDF05"/>
                </a:solidFill>
              </a:endParaRPr>
            </a:p>
          </p:txBody>
        </p:sp>
      </p:grpSp>
      <p:sp>
        <p:nvSpPr>
          <p:cNvPr id="21" name="TextBox 20">
            <a:extLst>
              <a:ext uri="{FF2B5EF4-FFF2-40B4-BE49-F238E27FC236}">
                <a16:creationId xmlns:a16="http://schemas.microsoft.com/office/drawing/2014/main" id="{FFB94B82-FC24-02AD-13EE-4CECDD3CA4C8}"/>
              </a:ext>
            </a:extLst>
          </p:cNvPr>
          <p:cNvSpPr txBox="1"/>
          <p:nvPr/>
        </p:nvSpPr>
        <p:spPr>
          <a:xfrm>
            <a:off x="841186" y="158955"/>
            <a:ext cx="765863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u="sng">
                <a:solidFill>
                  <a:srgbClr val="002060"/>
                </a:solidFill>
                <a:ea typeface="+mn-lt"/>
                <a:cs typeface="+mn-lt"/>
              </a:rPr>
              <a:t>Report and Support</a:t>
            </a:r>
            <a:endParaRPr lang="en-US"/>
          </a:p>
        </p:txBody>
      </p:sp>
      <p:pic>
        <p:nvPicPr>
          <p:cNvPr id="15" name="Picture 14" descr="A blue and white sign with white letters&#10;&#10;Description automatically generated">
            <a:extLst>
              <a:ext uri="{FF2B5EF4-FFF2-40B4-BE49-F238E27FC236}">
                <a16:creationId xmlns:a16="http://schemas.microsoft.com/office/drawing/2014/main" id="{DD0BD03F-C01E-A06E-DAFB-33E050F2AED7}"/>
              </a:ext>
            </a:extLst>
          </p:cNvPr>
          <p:cNvPicPr>
            <a:picLocks noChangeAspect="1"/>
          </p:cNvPicPr>
          <p:nvPr/>
        </p:nvPicPr>
        <p:blipFill>
          <a:blip r:embed="rId4"/>
          <a:stretch>
            <a:fillRect/>
          </a:stretch>
        </p:blipFill>
        <p:spPr>
          <a:xfrm>
            <a:off x="10894142" y="6096038"/>
            <a:ext cx="1089366" cy="341623"/>
          </a:xfrm>
          <a:prstGeom prst="rect">
            <a:avLst/>
          </a:prstGeom>
        </p:spPr>
      </p:pic>
      <p:sp>
        <p:nvSpPr>
          <p:cNvPr id="2" name="TextBox 1">
            <a:extLst>
              <a:ext uri="{FF2B5EF4-FFF2-40B4-BE49-F238E27FC236}">
                <a16:creationId xmlns:a16="http://schemas.microsoft.com/office/drawing/2014/main" id="{67046409-8352-34F6-567C-413E73BAF1E8}"/>
              </a:ext>
            </a:extLst>
          </p:cNvPr>
          <p:cNvSpPr txBox="1"/>
          <p:nvPr/>
        </p:nvSpPr>
        <p:spPr>
          <a:xfrm>
            <a:off x="823177" y="760323"/>
            <a:ext cx="879716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solidFill>
                  <a:srgbClr val="002060"/>
                </a:solidFill>
                <a:latin typeface="Calibri"/>
                <a:ea typeface="+mn-lt"/>
                <a:cs typeface="Calibri"/>
              </a:rPr>
              <a:t>Something has happened – what do I do?!</a:t>
            </a:r>
          </a:p>
        </p:txBody>
      </p:sp>
      <p:sp>
        <p:nvSpPr>
          <p:cNvPr id="3" name="TextBox 9">
            <a:extLst>
              <a:ext uri="{FF2B5EF4-FFF2-40B4-BE49-F238E27FC236}">
                <a16:creationId xmlns:a16="http://schemas.microsoft.com/office/drawing/2014/main" id="{F48FEE86-C081-66F9-3651-F1DFD5B374C8}"/>
              </a:ext>
            </a:extLst>
          </p:cNvPr>
          <p:cNvSpPr txBox="1"/>
          <p:nvPr/>
        </p:nvSpPr>
        <p:spPr>
          <a:xfrm>
            <a:off x="823177" y="1372319"/>
            <a:ext cx="9711482" cy="529375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a:solidFill>
                  <a:srgbClr val="002060"/>
                </a:solidFill>
                <a:cs typeface="Calibri" panose="020F0502020204030204"/>
              </a:rPr>
              <a:t>Immediate risk of harm or danger to others -  </a:t>
            </a:r>
            <a:r>
              <a:rPr lang="en-US" sz="2000" b="1">
                <a:solidFill>
                  <a:srgbClr val="002060"/>
                </a:solidFill>
                <a:cs typeface="Calibri" panose="020F0502020204030204"/>
              </a:rPr>
              <a:t>999</a:t>
            </a:r>
          </a:p>
          <a:p>
            <a:endParaRPr lang="en-US" sz="2000">
              <a:solidFill>
                <a:srgbClr val="002060"/>
              </a:solidFill>
              <a:cs typeface="Calibri" panose="020F0502020204030204"/>
            </a:endParaRPr>
          </a:p>
          <a:p>
            <a:r>
              <a:rPr lang="en-US">
                <a:solidFill>
                  <a:srgbClr val="002060"/>
                </a:solidFill>
                <a:latin typeface="Segoe UI"/>
                <a:ea typeface="+mn-lt"/>
                <a:cs typeface="Segoe UI"/>
              </a:rPr>
              <a:t>Daytime support that's NOT 999    -    </a:t>
            </a:r>
            <a:r>
              <a:rPr lang="en-US" b="1">
                <a:solidFill>
                  <a:srgbClr val="002060"/>
                </a:solidFill>
                <a:latin typeface="Segoe UI"/>
                <a:ea typeface="+mn-lt"/>
                <a:cs typeface="Segoe UI"/>
              </a:rPr>
              <a:t>Student Services +44 (0)1952 815396</a:t>
            </a:r>
            <a:endParaRPr lang="en-US">
              <a:solidFill>
                <a:srgbClr val="002060"/>
              </a:solidFill>
            </a:endParaRPr>
          </a:p>
          <a:p>
            <a:endParaRPr lang="en-US" sz="2000">
              <a:solidFill>
                <a:srgbClr val="002060"/>
              </a:solidFill>
              <a:ea typeface="+mn-lt"/>
              <a:cs typeface="+mn-lt"/>
            </a:endParaRPr>
          </a:p>
          <a:p>
            <a:r>
              <a:rPr lang="en-US" sz="2000">
                <a:solidFill>
                  <a:srgbClr val="002060"/>
                </a:solidFill>
                <a:cs typeface="Calibri" panose="020F0502020204030204"/>
              </a:rPr>
              <a:t>Support out of hours, contact the </a:t>
            </a:r>
            <a:r>
              <a:rPr lang="en-US" sz="2000" b="1">
                <a:solidFill>
                  <a:srgbClr val="002060"/>
                </a:solidFill>
                <a:cs typeface="Calibri" panose="020F0502020204030204"/>
              </a:rPr>
              <a:t>Health Assured helpline 24/7: 0800 028 3766</a:t>
            </a:r>
            <a:endParaRPr lang="en-US" sz="2000">
              <a:solidFill>
                <a:srgbClr val="002060"/>
              </a:solidFill>
              <a:ea typeface="+mn-lt"/>
              <a:cs typeface="+mn-lt"/>
            </a:endParaRPr>
          </a:p>
          <a:p>
            <a:r>
              <a:rPr lang="en-US" sz="2000">
                <a:solidFill>
                  <a:srgbClr val="002060"/>
                </a:solidFill>
                <a:latin typeface="Calibri"/>
                <a:ea typeface="+mn-lt"/>
                <a:cs typeface="Calibri"/>
              </a:rPr>
              <a:t>Security 24/7 on </a:t>
            </a:r>
            <a:r>
              <a:rPr lang="en-US" sz="2000" b="1">
                <a:solidFill>
                  <a:srgbClr val="002060"/>
                </a:solidFill>
                <a:latin typeface="Calibri"/>
                <a:ea typeface="+mn-lt"/>
                <a:cs typeface="Calibri"/>
              </a:rPr>
              <a:t>07980 061128.</a:t>
            </a:r>
            <a:endParaRPr lang="en-US" sz="2000" b="1">
              <a:solidFill>
                <a:srgbClr val="002060"/>
              </a:solidFill>
              <a:latin typeface="Calibri"/>
              <a:cs typeface="Calibri"/>
            </a:endParaRPr>
          </a:p>
          <a:p>
            <a:endParaRPr lang="en-US" sz="2000">
              <a:solidFill>
                <a:srgbClr val="002060"/>
              </a:solidFill>
              <a:ea typeface="+mn-lt"/>
              <a:cs typeface="+mn-lt"/>
            </a:endParaRPr>
          </a:p>
          <a:p>
            <a:r>
              <a:rPr lang="en-US" sz="2000">
                <a:solidFill>
                  <a:srgbClr val="002060"/>
                </a:solidFill>
                <a:ea typeface="+mn-lt"/>
                <a:cs typeface="+mn-lt"/>
              </a:rPr>
              <a:t>External Charities that can help: </a:t>
            </a:r>
          </a:p>
          <a:p>
            <a:r>
              <a:rPr lang="en-US" sz="2000">
                <a:solidFill>
                  <a:srgbClr val="002060"/>
                </a:solidFill>
                <a:ea typeface="+mn-lt"/>
                <a:cs typeface="+mn-lt"/>
              </a:rPr>
              <a:t>Mind (9am to 6pm, </a:t>
            </a:r>
            <a:r>
              <a:rPr lang="en-US" sz="2000" err="1">
                <a:solidFill>
                  <a:srgbClr val="002060"/>
                </a:solidFill>
                <a:ea typeface="+mn-lt"/>
                <a:cs typeface="+mn-lt"/>
              </a:rPr>
              <a:t>mon-fri</a:t>
            </a:r>
            <a:r>
              <a:rPr lang="en-US" sz="2000">
                <a:solidFill>
                  <a:srgbClr val="002060"/>
                </a:solidFill>
                <a:ea typeface="+mn-lt"/>
                <a:cs typeface="+mn-lt"/>
              </a:rPr>
              <a:t>) - </a:t>
            </a:r>
            <a:r>
              <a:rPr lang="en-US" u="sng">
                <a:solidFill>
                  <a:srgbClr val="1300C1"/>
                </a:solidFill>
                <a:ea typeface="+mn-lt"/>
                <a:cs typeface="+mn-lt"/>
                <a:hlinkClick r:id="rId5"/>
              </a:rPr>
              <a:t>0300 102 1234</a:t>
            </a:r>
            <a:r>
              <a:rPr lang="en-US">
                <a:solidFill>
                  <a:srgbClr val="555555"/>
                </a:solidFill>
                <a:ea typeface="+mn-lt"/>
                <a:cs typeface="+mn-lt"/>
              </a:rPr>
              <a:t>.</a:t>
            </a:r>
            <a:endParaRPr lang="en-US" sz="2000">
              <a:solidFill>
                <a:srgbClr val="002060"/>
              </a:solidFill>
              <a:ea typeface="+mn-lt"/>
              <a:cs typeface="+mn-lt"/>
            </a:endParaRPr>
          </a:p>
          <a:p>
            <a:r>
              <a:rPr lang="en-US" sz="2000">
                <a:solidFill>
                  <a:srgbClr val="002060"/>
                </a:solidFill>
                <a:ea typeface="+mn-lt"/>
                <a:cs typeface="+mn-lt"/>
              </a:rPr>
              <a:t>Samaritans (24hrs, 365 days) - </a:t>
            </a:r>
            <a:r>
              <a:rPr lang="en-US">
                <a:solidFill>
                  <a:srgbClr val="555555"/>
                </a:solidFill>
                <a:ea typeface="+mn-lt"/>
                <a:cs typeface="+mn-lt"/>
              </a:rPr>
              <a:t> </a:t>
            </a:r>
            <a:r>
              <a:rPr lang="en-US">
                <a:solidFill>
                  <a:srgbClr val="1300C1"/>
                </a:solidFill>
                <a:ea typeface="+mn-lt"/>
                <a:cs typeface="+mn-lt"/>
                <a:hlinkClick r:id="rId6"/>
              </a:rPr>
              <a:t>116 123</a:t>
            </a:r>
            <a:r>
              <a:rPr lang="en-US">
                <a:solidFill>
                  <a:srgbClr val="555555"/>
                </a:solidFill>
                <a:ea typeface="+mn-lt"/>
                <a:cs typeface="+mn-lt"/>
              </a:rPr>
              <a:t>   or   </a:t>
            </a:r>
            <a:r>
              <a:rPr lang="en-US">
                <a:solidFill>
                  <a:srgbClr val="1300C1"/>
                </a:solidFill>
                <a:ea typeface="+mn-lt"/>
                <a:cs typeface="+mn-lt"/>
                <a:hlinkClick r:id="rId7">
                  <a:extLst>
                    <a:ext uri="{A12FA001-AC4F-418D-AE19-62706E023703}">
                      <ahyp:hlinkClr xmlns:ahyp="http://schemas.microsoft.com/office/drawing/2018/hyperlinkcolor" val="tx"/>
                    </a:ext>
                  </a:extLst>
                </a:hlinkClick>
              </a:rPr>
              <a:t>0808 164 0123 </a:t>
            </a:r>
            <a:r>
              <a:rPr lang="en-US">
                <a:solidFill>
                  <a:srgbClr val="1300C1"/>
                </a:solidFill>
                <a:ea typeface="+mn-lt"/>
                <a:cs typeface="+mn-lt"/>
                <a:hlinkClick r:id="rId7"/>
              </a:rPr>
              <a:t> (</a:t>
            </a:r>
            <a:r>
              <a:rPr lang="en-US">
                <a:solidFill>
                  <a:srgbClr val="1300C1"/>
                </a:solidFill>
                <a:ea typeface="+mn-lt"/>
                <a:cs typeface="+mn-lt"/>
                <a:hlinkClick r:id="rId7">
                  <a:extLst>
                    <a:ext uri="{A12FA001-AC4F-418D-AE19-62706E023703}">
                      <ahyp:hlinkClr xmlns:ahyp="http://schemas.microsoft.com/office/drawing/2018/hyperlinkcolor" val="tx"/>
                    </a:ext>
                  </a:extLst>
                </a:hlinkClick>
              </a:rPr>
              <a:t>We</a:t>
            </a:r>
            <a:r>
              <a:rPr lang="en-US">
                <a:solidFill>
                  <a:srgbClr val="1300C1"/>
                </a:solidFill>
                <a:ea typeface="+mn-lt"/>
                <a:cs typeface="+mn-lt"/>
              </a:rPr>
              <a:t>lsh)</a:t>
            </a:r>
            <a:endParaRPr lang="en-US">
              <a:solidFill>
                <a:srgbClr val="555555"/>
              </a:solidFill>
              <a:ea typeface="+mn-lt"/>
              <a:cs typeface="+mn-lt"/>
            </a:endParaRPr>
          </a:p>
          <a:p>
            <a:r>
              <a:rPr lang="en-US" sz="2000">
                <a:solidFill>
                  <a:srgbClr val="002060"/>
                </a:solidFill>
                <a:ea typeface="+mn-lt"/>
                <a:cs typeface="+mn-lt"/>
              </a:rPr>
              <a:t>National Suicide Prevention Helpline (6pm to midnight) - </a:t>
            </a:r>
            <a:r>
              <a:rPr lang="en-US" u="sng">
                <a:solidFill>
                  <a:srgbClr val="1300C1"/>
                </a:solidFill>
                <a:ea typeface="+mn-lt"/>
                <a:cs typeface="+mn-lt"/>
                <a:hlinkClick r:id="rId8"/>
              </a:rPr>
              <a:t>0800 689 5652</a:t>
            </a:r>
            <a:endParaRPr lang="en-US" sz="2000">
              <a:solidFill>
                <a:srgbClr val="002060"/>
              </a:solidFill>
              <a:ea typeface="+mn-lt"/>
              <a:cs typeface="+mn-lt"/>
            </a:endParaRPr>
          </a:p>
          <a:p>
            <a:endParaRPr lang="en-US" sz="2000">
              <a:solidFill>
                <a:srgbClr val="002060"/>
              </a:solidFill>
              <a:ea typeface="+mn-lt"/>
              <a:cs typeface="+mn-lt"/>
            </a:endParaRPr>
          </a:p>
          <a:p>
            <a:r>
              <a:rPr lang="en-US" sz="2000">
                <a:solidFill>
                  <a:srgbClr val="002060"/>
                </a:solidFill>
                <a:ea typeface="+mn-lt"/>
                <a:cs typeface="+mn-lt"/>
                <a:hlinkClick r:id="rId9"/>
              </a:rPr>
              <a:t>https://liveharperac.sharepoint.com/sites/HealthWellbeing/</a:t>
            </a:r>
            <a:endParaRPr lang="en-US" sz="2000">
              <a:solidFill>
                <a:srgbClr val="002060"/>
              </a:solidFill>
              <a:ea typeface="+mn-lt"/>
              <a:cs typeface="+mn-lt"/>
            </a:endParaRPr>
          </a:p>
          <a:p>
            <a:endParaRPr lang="en-US" sz="2000">
              <a:solidFill>
                <a:srgbClr val="002060"/>
              </a:solidFill>
              <a:ea typeface="+mn-lt"/>
              <a:cs typeface="+mn-lt"/>
            </a:endParaRPr>
          </a:p>
          <a:p>
            <a:r>
              <a:rPr lang="en-US" sz="2000">
                <a:solidFill>
                  <a:srgbClr val="002060"/>
                </a:solidFill>
                <a:ea typeface="+mn-lt"/>
                <a:cs typeface="+mn-lt"/>
              </a:rPr>
              <a:t>Report to university - </a:t>
            </a:r>
            <a:r>
              <a:rPr lang="en-US" sz="2000">
                <a:solidFill>
                  <a:srgbClr val="002060"/>
                </a:solidFill>
                <a:ea typeface="+mn-lt"/>
                <a:cs typeface="+mn-lt"/>
                <a:hlinkClick r:id="rId10"/>
              </a:rPr>
              <a:t>https://www.harper-adams.ac.uk/about/764/our-inclusive-university/</a:t>
            </a:r>
            <a:endParaRPr lang="en-US" sz="2000">
              <a:solidFill>
                <a:srgbClr val="002060"/>
              </a:solidFill>
              <a:ea typeface="+mn-lt"/>
              <a:cs typeface="+mn-lt"/>
            </a:endParaRPr>
          </a:p>
          <a:p>
            <a:r>
              <a:rPr lang="en-US" sz="2000">
                <a:solidFill>
                  <a:srgbClr val="002060"/>
                </a:solidFill>
                <a:ea typeface="+mn-lt"/>
                <a:cs typeface="+mn-lt"/>
              </a:rPr>
              <a:t>Report to us – </a:t>
            </a:r>
            <a:r>
              <a:rPr lang="en-US" sz="2000">
                <a:solidFill>
                  <a:srgbClr val="002060"/>
                </a:solidFill>
                <a:ea typeface="+mn-lt"/>
                <a:cs typeface="+mn-lt"/>
                <a:hlinkClick r:id="rId11"/>
              </a:rPr>
              <a:t>https://www.harpersu.com/getinvolved/onlineforms/sucomplaints/</a:t>
            </a:r>
            <a:endParaRPr lang="en-US" sz="2000">
              <a:solidFill>
                <a:srgbClr val="002060"/>
              </a:solidFill>
              <a:ea typeface="+mn-lt"/>
              <a:cs typeface="+mn-lt"/>
            </a:endParaRPr>
          </a:p>
          <a:p>
            <a:r>
              <a:rPr lang="en-US" sz="2000">
                <a:solidFill>
                  <a:srgbClr val="002060"/>
                </a:solidFill>
                <a:ea typeface="+mn-lt"/>
                <a:cs typeface="+mn-lt"/>
              </a:rPr>
              <a:t>Report initiations to BUCS - </a:t>
            </a:r>
            <a:r>
              <a:rPr lang="en-US" sz="2000">
                <a:solidFill>
                  <a:srgbClr val="002060"/>
                </a:solidFill>
                <a:ea typeface="+mn-lt"/>
                <a:cs typeface="+mn-lt"/>
                <a:hlinkClick r:id="rId12"/>
              </a:rPr>
              <a:t>https://www.bucs.org.uk/report-an-initiation.html</a:t>
            </a:r>
            <a:endParaRPr lang="en-US" sz="2000">
              <a:solidFill>
                <a:srgbClr val="002060"/>
              </a:solidFill>
              <a:ea typeface="+mn-lt"/>
              <a:cs typeface="+mn-lt"/>
            </a:endParaRPr>
          </a:p>
        </p:txBody>
      </p:sp>
    </p:spTree>
    <p:extLst>
      <p:ext uri="{BB962C8B-B14F-4D97-AF65-F5344CB8AC3E}">
        <p14:creationId xmlns:p14="http://schemas.microsoft.com/office/powerpoint/2010/main" val="239614429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6880A2-A3E4-4554-C80C-3CF0D366156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533DE91F-F6D5-2A85-46D3-A2BD77C68308}"/>
              </a:ext>
            </a:extLst>
          </p:cNvPr>
          <p:cNvSpPr/>
          <p:nvPr/>
        </p:nvSpPr>
        <p:spPr>
          <a:xfrm>
            <a:off x="463344" y="0"/>
            <a:ext cx="10045369" cy="6858000"/>
          </a:xfrm>
          <a:prstGeom prst="rect">
            <a:avLst/>
          </a:prstGeom>
          <a:solidFill>
            <a:srgbClr val="FBD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a:extLst>
              <a:ext uri="{FF2B5EF4-FFF2-40B4-BE49-F238E27FC236}">
                <a16:creationId xmlns:a16="http://schemas.microsoft.com/office/drawing/2014/main" id="{35A48B96-C764-6CB1-F039-B900C1216D24}"/>
              </a:ext>
            </a:extLst>
          </p:cNvPr>
          <p:cNvGrpSpPr/>
          <p:nvPr/>
        </p:nvGrpSpPr>
        <p:grpSpPr>
          <a:xfrm>
            <a:off x="8518967" y="0"/>
            <a:ext cx="3676828" cy="6858000"/>
            <a:chOff x="6152233" y="0"/>
            <a:chExt cx="6039767" cy="6858000"/>
          </a:xfrm>
        </p:grpSpPr>
        <p:sp>
          <p:nvSpPr>
            <p:cNvPr id="7" name="Rectangle 6">
              <a:extLst>
                <a:ext uri="{FF2B5EF4-FFF2-40B4-BE49-F238E27FC236}">
                  <a16:creationId xmlns:a16="http://schemas.microsoft.com/office/drawing/2014/main" id="{DE5232C4-A95F-1B76-CF54-7331BBAF4214}"/>
                </a:ext>
              </a:extLst>
            </p:cNvPr>
            <p:cNvSpPr/>
            <p:nvPr/>
          </p:nvSpPr>
          <p:spPr>
            <a:xfrm>
              <a:off x="7903597" y="0"/>
              <a:ext cx="4288403"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riangle 6">
              <a:extLst>
                <a:ext uri="{FF2B5EF4-FFF2-40B4-BE49-F238E27FC236}">
                  <a16:creationId xmlns:a16="http://schemas.microsoft.com/office/drawing/2014/main" id="{C894FF15-3336-A456-7271-8D6BF57F79E0}"/>
                </a:ext>
              </a:extLst>
            </p:cNvPr>
            <p:cNvSpPr/>
            <p:nvPr/>
          </p:nvSpPr>
          <p:spPr>
            <a:xfrm>
              <a:off x="6152233" y="0"/>
              <a:ext cx="3500654" cy="6858000"/>
            </a:xfrm>
            <a:prstGeom prst="triangle">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 name="Group 13">
            <a:extLst>
              <a:ext uri="{FF2B5EF4-FFF2-40B4-BE49-F238E27FC236}">
                <a16:creationId xmlns:a16="http://schemas.microsoft.com/office/drawing/2014/main" id="{29983814-2A98-F476-5FC8-137557164C2B}"/>
              </a:ext>
            </a:extLst>
          </p:cNvPr>
          <p:cNvGrpSpPr/>
          <p:nvPr/>
        </p:nvGrpSpPr>
        <p:grpSpPr>
          <a:xfrm>
            <a:off x="0" y="0"/>
            <a:ext cx="589722" cy="6858000"/>
            <a:chOff x="0" y="0"/>
            <a:chExt cx="589722" cy="6858000"/>
          </a:xfrm>
        </p:grpSpPr>
        <p:sp>
          <p:nvSpPr>
            <p:cNvPr id="11" name="Rectangle 10">
              <a:extLst>
                <a:ext uri="{FF2B5EF4-FFF2-40B4-BE49-F238E27FC236}">
                  <a16:creationId xmlns:a16="http://schemas.microsoft.com/office/drawing/2014/main" id="{E29389FE-D92F-7D5D-7345-92D90663624C}"/>
                </a:ext>
              </a:extLst>
            </p:cNvPr>
            <p:cNvSpPr/>
            <p:nvPr/>
          </p:nvSpPr>
          <p:spPr>
            <a:xfrm>
              <a:off x="0" y="0"/>
              <a:ext cx="589722"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7B7B223B-22C4-A899-879E-9E47D9E2D44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292874" y="5810235"/>
              <a:ext cx="1175468" cy="336967"/>
            </a:xfrm>
            <a:prstGeom prst="rect">
              <a:avLst/>
            </a:prstGeom>
            <a:noFill/>
            <a:ln>
              <a:solidFill>
                <a:srgbClr val="FBDF05"/>
              </a:solidFill>
            </a:ln>
          </p:spPr>
        </p:pic>
        <p:sp>
          <p:nvSpPr>
            <p:cNvPr id="13" name="TextBox 12">
              <a:extLst>
                <a:ext uri="{FF2B5EF4-FFF2-40B4-BE49-F238E27FC236}">
                  <a16:creationId xmlns:a16="http://schemas.microsoft.com/office/drawing/2014/main" id="{F9F2B54B-9B23-77EA-B4BA-5E27C4E3EEED}"/>
                </a:ext>
              </a:extLst>
            </p:cNvPr>
            <p:cNvSpPr txBox="1"/>
            <p:nvPr/>
          </p:nvSpPr>
          <p:spPr>
            <a:xfrm rot="16200000">
              <a:off x="-345266" y="4372323"/>
              <a:ext cx="1273834" cy="369332"/>
            </a:xfrm>
            <a:prstGeom prst="rect">
              <a:avLst/>
            </a:prstGeom>
            <a:noFill/>
          </p:spPr>
          <p:txBody>
            <a:bodyPr wrap="square" lIns="91440" tIns="45720" rIns="91440" bIns="45720" rtlCol="0" anchor="t">
              <a:spAutoFit/>
            </a:bodyPr>
            <a:lstStyle/>
            <a:p>
              <a:endParaRPr lang="en-GB">
                <a:solidFill>
                  <a:srgbClr val="FBDF05"/>
                </a:solidFill>
              </a:endParaRPr>
            </a:p>
          </p:txBody>
        </p:sp>
      </p:grpSp>
      <p:sp>
        <p:nvSpPr>
          <p:cNvPr id="21" name="TextBox 20">
            <a:extLst>
              <a:ext uri="{FF2B5EF4-FFF2-40B4-BE49-F238E27FC236}">
                <a16:creationId xmlns:a16="http://schemas.microsoft.com/office/drawing/2014/main" id="{40794795-3E93-8640-3178-D07FF5787A9C}"/>
              </a:ext>
            </a:extLst>
          </p:cNvPr>
          <p:cNvSpPr txBox="1"/>
          <p:nvPr/>
        </p:nvSpPr>
        <p:spPr>
          <a:xfrm>
            <a:off x="725025" y="1880850"/>
            <a:ext cx="7658639"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8800" b="1">
                <a:solidFill>
                  <a:srgbClr val="002060"/>
                </a:solidFill>
                <a:ea typeface="+mn-lt"/>
                <a:cs typeface="+mn-lt"/>
              </a:rPr>
              <a:t>Workshop</a:t>
            </a:r>
            <a:endParaRPr lang="en-US" sz="4800"/>
          </a:p>
        </p:txBody>
      </p:sp>
      <p:pic>
        <p:nvPicPr>
          <p:cNvPr id="15" name="Picture 14" descr="A blue and white sign with white letters&#10;&#10;Description automatically generated">
            <a:extLst>
              <a:ext uri="{FF2B5EF4-FFF2-40B4-BE49-F238E27FC236}">
                <a16:creationId xmlns:a16="http://schemas.microsoft.com/office/drawing/2014/main" id="{0B87EFD6-CC13-0672-20E6-6C519CF8DF03}"/>
              </a:ext>
            </a:extLst>
          </p:cNvPr>
          <p:cNvPicPr>
            <a:picLocks noChangeAspect="1"/>
          </p:cNvPicPr>
          <p:nvPr/>
        </p:nvPicPr>
        <p:blipFill>
          <a:blip r:embed="rId4"/>
          <a:stretch>
            <a:fillRect/>
          </a:stretch>
        </p:blipFill>
        <p:spPr>
          <a:xfrm>
            <a:off x="10086964" y="5982587"/>
            <a:ext cx="1919122" cy="601832"/>
          </a:xfrm>
          <a:prstGeom prst="rect">
            <a:avLst/>
          </a:prstGeom>
        </p:spPr>
      </p:pic>
      <p:cxnSp>
        <p:nvCxnSpPr>
          <p:cNvPr id="2" name="Straight Arrow Connector 1">
            <a:extLst>
              <a:ext uri="{FF2B5EF4-FFF2-40B4-BE49-F238E27FC236}">
                <a16:creationId xmlns:a16="http://schemas.microsoft.com/office/drawing/2014/main" id="{6E199D08-6084-5098-725B-EE8DD4F8CC7D}"/>
              </a:ext>
            </a:extLst>
          </p:cNvPr>
          <p:cNvCxnSpPr/>
          <p:nvPr/>
        </p:nvCxnSpPr>
        <p:spPr>
          <a:xfrm flipV="1">
            <a:off x="1937514" y="3423250"/>
            <a:ext cx="5558286" cy="5750"/>
          </a:xfrm>
          <a:prstGeom prst="straightConnector1">
            <a:avLst/>
          </a:prstGeom>
          <a:ln>
            <a:solidFill>
              <a:schemeClr val="accent1">
                <a:lumMod val="75000"/>
              </a:schemeClr>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1691874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EA101E8-3288-3147-B0B9-515D052E79F7}"/>
              </a:ext>
            </a:extLst>
          </p:cNvPr>
          <p:cNvSpPr/>
          <p:nvPr/>
        </p:nvSpPr>
        <p:spPr>
          <a:xfrm>
            <a:off x="489289" y="0"/>
            <a:ext cx="9797711" cy="6858000"/>
          </a:xfrm>
          <a:prstGeom prst="rect">
            <a:avLst/>
          </a:prstGeom>
          <a:solidFill>
            <a:srgbClr val="FBD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 name="Group 11">
            <a:extLst>
              <a:ext uri="{FF2B5EF4-FFF2-40B4-BE49-F238E27FC236}">
                <a16:creationId xmlns:a16="http://schemas.microsoft.com/office/drawing/2014/main" id="{E1249E39-4ECA-DB4E-AF63-047A5D5E5605}"/>
              </a:ext>
            </a:extLst>
          </p:cNvPr>
          <p:cNvGrpSpPr/>
          <p:nvPr/>
        </p:nvGrpSpPr>
        <p:grpSpPr>
          <a:xfrm>
            <a:off x="0" y="0"/>
            <a:ext cx="589722" cy="6858000"/>
            <a:chOff x="0" y="0"/>
            <a:chExt cx="589722" cy="6858000"/>
          </a:xfrm>
        </p:grpSpPr>
        <p:sp>
          <p:nvSpPr>
            <p:cNvPr id="4" name="Rectangle 3">
              <a:extLst>
                <a:ext uri="{FF2B5EF4-FFF2-40B4-BE49-F238E27FC236}">
                  <a16:creationId xmlns:a16="http://schemas.microsoft.com/office/drawing/2014/main" id="{2AC88494-3CDF-F64F-AEBF-E2F242717244}"/>
                </a:ext>
              </a:extLst>
            </p:cNvPr>
            <p:cNvSpPr/>
            <p:nvPr/>
          </p:nvSpPr>
          <p:spPr>
            <a:xfrm>
              <a:off x="0" y="0"/>
              <a:ext cx="589722"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5BD99127-2A36-584E-B8AB-AB8B06246CE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292874" y="5810235"/>
              <a:ext cx="1175468" cy="336967"/>
            </a:xfrm>
            <a:prstGeom prst="rect">
              <a:avLst/>
            </a:prstGeom>
            <a:noFill/>
            <a:ln>
              <a:solidFill>
                <a:srgbClr val="FBDF05"/>
              </a:solidFill>
            </a:ln>
          </p:spPr>
        </p:pic>
      </p:grpSp>
      <p:grpSp>
        <p:nvGrpSpPr>
          <p:cNvPr id="14" name="Group 13">
            <a:extLst>
              <a:ext uri="{FF2B5EF4-FFF2-40B4-BE49-F238E27FC236}">
                <a16:creationId xmlns:a16="http://schemas.microsoft.com/office/drawing/2014/main" id="{E9B29437-EAF9-1EF0-0271-D7D7E0FCA245}"/>
              </a:ext>
            </a:extLst>
          </p:cNvPr>
          <p:cNvGrpSpPr/>
          <p:nvPr/>
        </p:nvGrpSpPr>
        <p:grpSpPr>
          <a:xfrm>
            <a:off x="9572978" y="0"/>
            <a:ext cx="2616826" cy="6858000"/>
            <a:chOff x="6152233" y="0"/>
            <a:chExt cx="6039767" cy="6858000"/>
          </a:xfrm>
        </p:grpSpPr>
        <p:sp>
          <p:nvSpPr>
            <p:cNvPr id="10" name="Rectangle 9">
              <a:extLst>
                <a:ext uri="{FF2B5EF4-FFF2-40B4-BE49-F238E27FC236}">
                  <a16:creationId xmlns:a16="http://schemas.microsoft.com/office/drawing/2014/main" id="{BBEE41A4-BC7B-1E17-DD05-39E8E007709B}"/>
                </a:ext>
              </a:extLst>
            </p:cNvPr>
            <p:cNvSpPr/>
            <p:nvPr/>
          </p:nvSpPr>
          <p:spPr>
            <a:xfrm>
              <a:off x="7903597" y="0"/>
              <a:ext cx="4288403"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a:p>
          </p:txBody>
        </p:sp>
        <p:sp>
          <p:nvSpPr>
            <p:cNvPr id="13" name="Triangle 6">
              <a:extLst>
                <a:ext uri="{FF2B5EF4-FFF2-40B4-BE49-F238E27FC236}">
                  <a16:creationId xmlns:a16="http://schemas.microsoft.com/office/drawing/2014/main" id="{3469BEA2-5B9E-AC4E-84FB-292BF8E673A1}"/>
                </a:ext>
              </a:extLst>
            </p:cNvPr>
            <p:cNvSpPr/>
            <p:nvPr/>
          </p:nvSpPr>
          <p:spPr>
            <a:xfrm>
              <a:off x="6152233" y="0"/>
              <a:ext cx="3500654" cy="6858000"/>
            </a:xfrm>
            <a:prstGeom prst="triangle">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7" name="TextBox 16">
            <a:extLst>
              <a:ext uri="{FF2B5EF4-FFF2-40B4-BE49-F238E27FC236}">
                <a16:creationId xmlns:a16="http://schemas.microsoft.com/office/drawing/2014/main" id="{A8A67F95-343D-7817-79C3-1E9E2836873B}"/>
              </a:ext>
            </a:extLst>
          </p:cNvPr>
          <p:cNvSpPr txBox="1"/>
          <p:nvPr/>
        </p:nvSpPr>
        <p:spPr>
          <a:xfrm>
            <a:off x="2150576" y="435958"/>
            <a:ext cx="6804298" cy="923330"/>
          </a:xfrm>
          <a:prstGeom prst="rect">
            <a:avLst/>
          </a:prstGeom>
          <a:noFill/>
        </p:spPr>
        <p:txBody>
          <a:bodyPr wrap="square" lIns="91440" tIns="45720" rIns="91440" bIns="45720" rtlCol="0" anchor="t">
            <a:spAutoFit/>
          </a:bodyPr>
          <a:lstStyle/>
          <a:p>
            <a:pPr algn="ctr"/>
            <a:r>
              <a:rPr lang="en-GB" sz="5400" b="1">
                <a:solidFill>
                  <a:srgbClr val="1A3668"/>
                </a:solidFill>
                <a:ea typeface="Calibri"/>
                <a:cs typeface="Calibri"/>
              </a:rPr>
              <a:t>Create a group of 4</a:t>
            </a:r>
          </a:p>
        </p:txBody>
      </p:sp>
      <p:pic>
        <p:nvPicPr>
          <p:cNvPr id="3" name="Picture 2" descr="A blue and white sign with white letters&#10;&#10;Description automatically generated">
            <a:extLst>
              <a:ext uri="{FF2B5EF4-FFF2-40B4-BE49-F238E27FC236}">
                <a16:creationId xmlns:a16="http://schemas.microsoft.com/office/drawing/2014/main" id="{1A11F532-479F-9A81-116B-28621017937B}"/>
              </a:ext>
            </a:extLst>
          </p:cNvPr>
          <p:cNvPicPr>
            <a:picLocks noChangeAspect="1"/>
          </p:cNvPicPr>
          <p:nvPr/>
        </p:nvPicPr>
        <p:blipFill>
          <a:blip r:embed="rId4"/>
          <a:stretch>
            <a:fillRect/>
          </a:stretch>
        </p:blipFill>
        <p:spPr>
          <a:xfrm>
            <a:off x="10099512" y="5851066"/>
            <a:ext cx="1919122" cy="601832"/>
          </a:xfrm>
          <a:prstGeom prst="rect">
            <a:avLst/>
          </a:prstGeom>
        </p:spPr>
      </p:pic>
      <p:sp>
        <p:nvSpPr>
          <p:cNvPr id="2" name="TextBox 1">
            <a:extLst>
              <a:ext uri="{FF2B5EF4-FFF2-40B4-BE49-F238E27FC236}">
                <a16:creationId xmlns:a16="http://schemas.microsoft.com/office/drawing/2014/main" id="{4830699C-6801-DE2B-D55B-9A0822ECB07F}"/>
              </a:ext>
            </a:extLst>
          </p:cNvPr>
          <p:cNvSpPr txBox="1"/>
          <p:nvPr/>
        </p:nvSpPr>
        <p:spPr>
          <a:xfrm>
            <a:off x="891575" y="1975389"/>
            <a:ext cx="9020070"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panose="020B0604020202020204" pitchFamily="34" charset="0"/>
              <a:buChar char="•"/>
            </a:pPr>
            <a:r>
              <a:rPr lang="en-US" sz="3200">
                <a:solidFill>
                  <a:srgbClr val="002060"/>
                </a:solidFill>
                <a:latin typeface="Calibri"/>
                <a:ea typeface="+mn-lt"/>
                <a:cs typeface="Calibri"/>
              </a:rPr>
              <a:t> Try to find students from other clubs and societies</a:t>
            </a:r>
          </a:p>
          <a:p>
            <a:pPr marL="342900" indent="-342900">
              <a:buFont typeface="Arial" panose="020B0604020202020204" pitchFamily="34" charset="0"/>
              <a:buChar char="•"/>
            </a:pPr>
            <a:endParaRPr lang="en-US" sz="3200">
              <a:solidFill>
                <a:srgbClr val="002060"/>
              </a:solidFill>
              <a:latin typeface="Calibri"/>
              <a:ea typeface="+mn-lt"/>
              <a:cs typeface="Calibri"/>
            </a:endParaRPr>
          </a:p>
          <a:p>
            <a:pPr marL="342900" indent="-342900">
              <a:buFont typeface="Arial" panose="020B0604020202020204" pitchFamily="34" charset="0"/>
              <a:buChar char="•"/>
            </a:pPr>
            <a:r>
              <a:rPr lang="en-US" sz="3200">
                <a:solidFill>
                  <a:srgbClr val="002060"/>
                </a:solidFill>
                <a:latin typeface="Calibri"/>
                <a:ea typeface="+mn-lt"/>
                <a:cs typeface="Calibri"/>
              </a:rPr>
              <a:t>Find a mix of roles</a:t>
            </a:r>
          </a:p>
          <a:p>
            <a:pPr marL="342900" indent="-342900">
              <a:buFont typeface="Arial" panose="020B0604020202020204" pitchFamily="34" charset="0"/>
              <a:buChar char="•"/>
            </a:pPr>
            <a:endParaRPr lang="en-US" sz="3200">
              <a:solidFill>
                <a:srgbClr val="002060"/>
              </a:solidFill>
              <a:latin typeface="Calibri"/>
              <a:ea typeface="+mn-lt"/>
              <a:cs typeface="Calibri"/>
            </a:endParaRPr>
          </a:p>
          <a:p>
            <a:pPr marL="342900" indent="-342900">
              <a:buFont typeface="Arial" panose="020B0604020202020204" pitchFamily="34" charset="0"/>
              <a:buChar char="•"/>
            </a:pPr>
            <a:r>
              <a:rPr lang="en-US" sz="3200">
                <a:solidFill>
                  <a:srgbClr val="002060"/>
                </a:solidFill>
                <a:latin typeface="Calibri"/>
                <a:ea typeface="+mn-lt"/>
                <a:cs typeface="Calibri"/>
              </a:rPr>
              <a:t>When you have your team nominate 1 student to be your ‘Social Exec’</a:t>
            </a:r>
          </a:p>
          <a:p>
            <a:pPr marL="342900" indent="-342900">
              <a:buFont typeface="Arial" panose="020B0604020202020204" pitchFamily="34" charset="0"/>
              <a:buChar char="•"/>
            </a:pPr>
            <a:endParaRPr lang="en-US" sz="2400">
              <a:solidFill>
                <a:srgbClr val="002060"/>
              </a:solidFill>
              <a:latin typeface="Calibri"/>
              <a:ea typeface="+mn-lt"/>
              <a:cs typeface="Calibri"/>
            </a:endParaRPr>
          </a:p>
        </p:txBody>
      </p:sp>
    </p:spTree>
    <p:extLst>
      <p:ext uri="{BB962C8B-B14F-4D97-AF65-F5344CB8AC3E}">
        <p14:creationId xmlns:p14="http://schemas.microsoft.com/office/powerpoint/2010/main" val="2556836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870E9C-2E0A-F00E-2A6C-71F071F8890F}"/>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1BA51ADA-3235-85B4-3450-6FF633FCD209}"/>
              </a:ext>
            </a:extLst>
          </p:cNvPr>
          <p:cNvSpPr/>
          <p:nvPr/>
        </p:nvSpPr>
        <p:spPr>
          <a:xfrm>
            <a:off x="489289" y="0"/>
            <a:ext cx="10258224" cy="6858000"/>
          </a:xfrm>
          <a:prstGeom prst="rect">
            <a:avLst/>
          </a:prstGeom>
          <a:solidFill>
            <a:srgbClr val="FBD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 name="Group 11">
            <a:extLst>
              <a:ext uri="{FF2B5EF4-FFF2-40B4-BE49-F238E27FC236}">
                <a16:creationId xmlns:a16="http://schemas.microsoft.com/office/drawing/2014/main" id="{54653C84-E405-221C-CA2B-CAD7A10A32AF}"/>
              </a:ext>
            </a:extLst>
          </p:cNvPr>
          <p:cNvGrpSpPr/>
          <p:nvPr/>
        </p:nvGrpSpPr>
        <p:grpSpPr>
          <a:xfrm>
            <a:off x="0" y="0"/>
            <a:ext cx="589722" cy="6858000"/>
            <a:chOff x="0" y="0"/>
            <a:chExt cx="589722" cy="6858000"/>
          </a:xfrm>
        </p:grpSpPr>
        <p:sp>
          <p:nvSpPr>
            <p:cNvPr id="4" name="Rectangle 3">
              <a:extLst>
                <a:ext uri="{FF2B5EF4-FFF2-40B4-BE49-F238E27FC236}">
                  <a16:creationId xmlns:a16="http://schemas.microsoft.com/office/drawing/2014/main" id="{249ED6E2-89EE-03CC-2560-D352A227EFF3}"/>
                </a:ext>
              </a:extLst>
            </p:cNvPr>
            <p:cNvSpPr/>
            <p:nvPr/>
          </p:nvSpPr>
          <p:spPr>
            <a:xfrm>
              <a:off x="0" y="0"/>
              <a:ext cx="589722"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8C36547C-331B-6205-17F2-845F973AF2E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292874" y="5810235"/>
              <a:ext cx="1175468" cy="336967"/>
            </a:xfrm>
            <a:prstGeom prst="rect">
              <a:avLst/>
            </a:prstGeom>
            <a:noFill/>
            <a:ln>
              <a:solidFill>
                <a:srgbClr val="FBDF05"/>
              </a:solidFill>
            </a:ln>
          </p:spPr>
        </p:pic>
      </p:grpSp>
      <p:grpSp>
        <p:nvGrpSpPr>
          <p:cNvPr id="14" name="Group 13">
            <a:extLst>
              <a:ext uri="{FF2B5EF4-FFF2-40B4-BE49-F238E27FC236}">
                <a16:creationId xmlns:a16="http://schemas.microsoft.com/office/drawing/2014/main" id="{022046E7-73FA-0D9C-A089-A868CC2BFF5B}"/>
              </a:ext>
            </a:extLst>
          </p:cNvPr>
          <p:cNvGrpSpPr/>
          <p:nvPr/>
        </p:nvGrpSpPr>
        <p:grpSpPr>
          <a:xfrm>
            <a:off x="9572978" y="0"/>
            <a:ext cx="2616826" cy="6858000"/>
            <a:chOff x="6152233" y="0"/>
            <a:chExt cx="6039767" cy="6858000"/>
          </a:xfrm>
        </p:grpSpPr>
        <p:sp>
          <p:nvSpPr>
            <p:cNvPr id="10" name="Rectangle 9">
              <a:extLst>
                <a:ext uri="{FF2B5EF4-FFF2-40B4-BE49-F238E27FC236}">
                  <a16:creationId xmlns:a16="http://schemas.microsoft.com/office/drawing/2014/main" id="{9E13B331-CE5A-7C5F-BBB4-8C5AD7AD2ED5}"/>
                </a:ext>
              </a:extLst>
            </p:cNvPr>
            <p:cNvSpPr/>
            <p:nvPr/>
          </p:nvSpPr>
          <p:spPr>
            <a:xfrm>
              <a:off x="7903597" y="0"/>
              <a:ext cx="4288403"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a:p>
          </p:txBody>
        </p:sp>
        <p:sp>
          <p:nvSpPr>
            <p:cNvPr id="13" name="Triangle 6">
              <a:extLst>
                <a:ext uri="{FF2B5EF4-FFF2-40B4-BE49-F238E27FC236}">
                  <a16:creationId xmlns:a16="http://schemas.microsoft.com/office/drawing/2014/main" id="{6E98674B-C381-FBB7-DEAC-154E53BBD6ED}"/>
                </a:ext>
              </a:extLst>
            </p:cNvPr>
            <p:cNvSpPr/>
            <p:nvPr/>
          </p:nvSpPr>
          <p:spPr>
            <a:xfrm>
              <a:off x="6152233" y="0"/>
              <a:ext cx="3500654" cy="6858000"/>
            </a:xfrm>
            <a:prstGeom prst="triangle">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7" name="TextBox 16">
            <a:extLst>
              <a:ext uri="{FF2B5EF4-FFF2-40B4-BE49-F238E27FC236}">
                <a16:creationId xmlns:a16="http://schemas.microsoft.com/office/drawing/2014/main" id="{163E956A-2D37-DAA1-C225-4095AD60FBFC}"/>
              </a:ext>
            </a:extLst>
          </p:cNvPr>
          <p:cNvSpPr txBox="1"/>
          <p:nvPr/>
        </p:nvSpPr>
        <p:spPr>
          <a:xfrm>
            <a:off x="2219246" y="159552"/>
            <a:ext cx="6804298" cy="923330"/>
          </a:xfrm>
          <a:prstGeom prst="rect">
            <a:avLst/>
          </a:prstGeom>
          <a:noFill/>
        </p:spPr>
        <p:txBody>
          <a:bodyPr wrap="square" lIns="91440" tIns="45720" rIns="91440" bIns="45720" rtlCol="0" anchor="t">
            <a:spAutoFit/>
          </a:bodyPr>
          <a:lstStyle/>
          <a:p>
            <a:pPr algn="ctr"/>
            <a:r>
              <a:rPr lang="en-GB" sz="5400" b="1">
                <a:solidFill>
                  <a:srgbClr val="1A3668"/>
                </a:solidFill>
                <a:ea typeface="Calibri"/>
                <a:cs typeface="Calibri"/>
              </a:rPr>
              <a:t>Task</a:t>
            </a:r>
          </a:p>
        </p:txBody>
      </p:sp>
      <p:pic>
        <p:nvPicPr>
          <p:cNvPr id="3" name="Picture 2" descr="A blue and white sign with white letters&#10;&#10;Description automatically generated">
            <a:extLst>
              <a:ext uri="{FF2B5EF4-FFF2-40B4-BE49-F238E27FC236}">
                <a16:creationId xmlns:a16="http://schemas.microsoft.com/office/drawing/2014/main" id="{4231174E-7968-EB10-DD9A-5EDC9978356E}"/>
              </a:ext>
            </a:extLst>
          </p:cNvPr>
          <p:cNvPicPr>
            <a:picLocks noChangeAspect="1"/>
          </p:cNvPicPr>
          <p:nvPr/>
        </p:nvPicPr>
        <p:blipFill>
          <a:blip r:embed="rId4"/>
          <a:stretch>
            <a:fillRect/>
          </a:stretch>
        </p:blipFill>
        <p:spPr>
          <a:xfrm>
            <a:off x="10099512" y="5851066"/>
            <a:ext cx="1919122" cy="601832"/>
          </a:xfrm>
          <a:prstGeom prst="rect">
            <a:avLst/>
          </a:prstGeom>
        </p:spPr>
      </p:pic>
      <p:sp>
        <p:nvSpPr>
          <p:cNvPr id="2" name="TextBox 1">
            <a:extLst>
              <a:ext uri="{FF2B5EF4-FFF2-40B4-BE49-F238E27FC236}">
                <a16:creationId xmlns:a16="http://schemas.microsoft.com/office/drawing/2014/main" id="{E29BBECF-3D61-E01F-8D21-16D54CA153E3}"/>
              </a:ext>
            </a:extLst>
          </p:cNvPr>
          <p:cNvSpPr txBox="1"/>
          <p:nvPr/>
        </p:nvSpPr>
        <p:spPr>
          <a:xfrm>
            <a:off x="834798" y="1081233"/>
            <a:ext cx="9020070" cy="65556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a:solidFill>
                  <a:srgbClr val="002060"/>
                </a:solidFill>
                <a:ea typeface="Calibri"/>
                <a:cs typeface="Calibri"/>
              </a:rPr>
              <a:t>Plan a 5 minute social for a group of students who have never met.</a:t>
            </a:r>
          </a:p>
          <a:p>
            <a:endParaRPr lang="en-US" sz="3600">
              <a:solidFill>
                <a:srgbClr val="002060"/>
              </a:solidFill>
              <a:ea typeface="Calibri"/>
              <a:cs typeface="Calibri"/>
            </a:endParaRPr>
          </a:p>
          <a:p>
            <a:r>
              <a:rPr lang="en-US" sz="3200" u="sng">
                <a:solidFill>
                  <a:srgbClr val="002060"/>
                </a:solidFill>
                <a:ea typeface="Calibri"/>
                <a:cs typeface="Calibri"/>
              </a:rPr>
              <a:t>Think about the following:</a:t>
            </a:r>
            <a:endParaRPr lang="en-US" sz="3200" u="sng"/>
          </a:p>
          <a:p>
            <a:pPr marL="342900" indent="-342900">
              <a:buAutoNum type="arabicPeriod"/>
            </a:pPr>
            <a:endParaRPr lang="en-US" sz="3200">
              <a:solidFill>
                <a:srgbClr val="002060"/>
              </a:solidFill>
              <a:ea typeface="Calibri"/>
              <a:cs typeface="Calibri"/>
            </a:endParaRPr>
          </a:p>
          <a:p>
            <a:pPr marL="457200" indent="-457200">
              <a:buAutoNum type="arabicPeriod"/>
            </a:pPr>
            <a:r>
              <a:rPr lang="en-US" sz="3200">
                <a:solidFill>
                  <a:srgbClr val="002060"/>
                </a:solidFill>
                <a:ea typeface="Calibri"/>
                <a:cs typeface="Calibri"/>
              </a:rPr>
              <a:t>What do you want members to get out of your social?</a:t>
            </a:r>
          </a:p>
          <a:p>
            <a:endParaRPr lang="en-US" sz="3200">
              <a:solidFill>
                <a:srgbClr val="002060"/>
              </a:solidFill>
              <a:ea typeface="Calibri"/>
              <a:cs typeface="Calibri"/>
            </a:endParaRPr>
          </a:p>
          <a:p>
            <a:r>
              <a:rPr lang="en-US" sz="3200">
                <a:solidFill>
                  <a:srgbClr val="002060"/>
                </a:solidFill>
                <a:ea typeface="Calibri"/>
                <a:cs typeface="Calibri"/>
              </a:rPr>
              <a:t>2. What activities can you run to achieve that?</a:t>
            </a:r>
          </a:p>
          <a:p>
            <a:pPr marL="457200" indent="-457200">
              <a:buFontTx/>
              <a:buAutoNum type="arabicPeriod"/>
            </a:pPr>
            <a:endParaRPr lang="en-US" sz="3600">
              <a:solidFill>
                <a:srgbClr val="002060"/>
              </a:solidFill>
              <a:ea typeface="Calibri"/>
              <a:cs typeface="Calibri"/>
            </a:endParaRPr>
          </a:p>
          <a:p>
            <a:pPr algn="ctr"/>
            <a:r>
              <a:rPr lang="en-US" sz="3200" i="1">
                <a:solidFill>
                  <a:srgbClr val="002060"/>
                </a:solidFill>
                <a:ea typeface="Calibri"/>
                <a:cs typeface="Calibri"/>
              </a:rPr>
              <a:t>Remember your values from earlier!</a:t>
            </a:r>
            <a:endParaRPr lang="en-US" sz="3200">
              <a:solidFill>
                <a:srgbClr val="002060"/>
              </a:solidFill>
              <a:ea typeface="Calibri"/>
              <a:cs typeface="Calibri"/>
            </a:endParaRPr>
          </a:p>
          <a:p>
            <a:pPr marL="342900" indent="-342900">
              <a:buFontTx/>
              <a:buAutoNum type="arabicPeriod"/>
            </a:pPr>
            <a:endParaRPr lang="en-US" sz="2400">
              <a:solidFill>
                <a:srgbClr val="002060"/>
              </a:solidFill>
              <a:ea typeface="Calibri"/>
              <a:cs typeface="Calibri"/>
            </a:endParaRPr>
          </a:p>
          <a:p>
            <a:pPr marL="800100" lvl="1" indent="-342900">
              <a:buFont typeface="Arial" panose="020B0604020202020204" pitchFamily="34" charset="0"/>
              <a:buChar char="•"/>
            </a:pPr>
            <a:endParaRPr lang="en-US" sz="2400">
              <a:solidFill>
                <a:srgbClr val="002060"/>
              </a:solidFill>
              <a:ea typeface="Calibri"/>
              <a:cs typeface="Calibri"/>
            </a:endParaRPr>
          </a:p>
        </p:txBody>
      </p:sp>
    </p:spTree>
    <p:extLst>
      <p:ext uri="{BB962C8B-B14F-4D97-AF65-F5344CB8AC3E}">
        <p14:creationId xmlns:p14="http://schemas.microsoft.com/office/powerpoint/2010/main" val="2275430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1B6B6C-471C-112D-9B53-7E6AB4D981CD}"/>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5F0816F6-28BA-4665-B6A1-1E553A8CB93C}"/>
              </a:ext>
            </a:extLst>
          </p:cNvPr>
          <p:cNvSpPr/>
          <p:nvPr/>
        </p:nvSpPr>
        <p:spPr>
          <a:xfrm>
            <a:off x="489289" y="0"/>
            <a:ext cx="10258224" cy="6858000"/>
          </a:xfrm>
          <a:prstGeom prst="rect">
            <a:avLst/>
          </a:prstGeom>
          <a:solidFill>
            <a:srgbClr val="FBD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 name="Group 11">
            <a:extLst>
              <a:ext uri="{FF2B5EF4-FFF2-40B4-BE49-F238E27FC236}">
                <a16:creationId xmlns:a16="http://schemas.microsoft.com/office/drawing/2014/main" id="{A8A5B8E7-108E-F100-D9D1-F7371AA81543}"/>
              </a:ext>
            </a:extLst>
          </p:cNvPr>
          <p:cNvGrpSpPr/>
          <p:nvPr/>
        </p:nvGrpSpPr>
        <p:grpSpPr>
          <a:xfrm>
            <a:off x="0" y="0"/>
            <a:ext cx="589722" cy="6858000"/>
            <a:chOff x="0" y="0"/>
            <a:chExt cx="589722" cy="6858000"/>
          </a:xfrm>
        </p:grpSpPr>
        <p:sp>
          <p:nvSpPr>
            <p:cNvPr id="4" name="Rectangle 3">
              <a:extLst>
                <a:ext uri="{FF2B5EF4-FFF2-40B4-BE49-F238E27FC236}">
                  <a16:creationId xmlns:a16="http://schemas.microsoft.com/office/drawing/2014/main" id="{231F3887-A23C-7D2D-D226-6776792CB539}"/>
                </a:ext>
              </a:extLst>
            </p:cNvPr>
            <p:cNvSpPr/>
            <p:nvPr/>
          </p:nvSpPr>
          <p:spPr>
            <a:xfrm>
              <a:off x="0" y="0"/>
              <a:ext cx="589722"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B957A2B6-9383-A52C-92F2-87B0E3A413A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292874" y="5810235"/>
              <a:ext cx="1175468" cy="336967"/>
            </a:xfrm>
            <a:prstGeom prst="rect">
              <a:avLst/>
            </a:prstGeom>
            <a:noFill/>
            <a:ln>
              <a:solidFill>
                <a:srgbClr val="FBDF05"/>
              </a:solidFill>
            </a:ln>
          </p:spPr>
        </p:pic>
      </p:grpSp>
      <p:grpSp>
        <p:nvGrpSpPr>
          <p:cNvPr id="14" name="Group 13">
            <a:extLst>
              <a:ext uri="{FF2B5EF4-FFF2-40B4-BE49-F238E27FC236}">
                <a16:creationId xmlns:a16="http://schemas.microsoft.com/office/drawing/2014/main" id="{C4C2AEBF-D263-CDA7-414B-243D97A7EA7A}"/>
              </a:ext>
            </a:extLst>
          </p:cNvPr>
          <p:cNvGrpSpPr/>
          <p:nvPr/>
        </p:nvGrpSpPr>
        <p:grpSpPr>
          <a:xfrm>
            <a:off x="9572978" y="0"/>
            <a:ext cx="2616826" cy="6858000"/>
            <a:chOff x="6152233" y="0"/>
            <a:chExt cx="6039767" cy="6858000"/>
          </a:xfrm>
        </p:grpSpPr>
        <p:sp>
          <p:nvSpPr>
            <p:cNvPr id="10" name="Rectangle 9">
              <a:extLst>
                <a:ext uri="{FF2B5EF4-FFF2-40B4-BE49-F238E27FC236}">
                  <a16:creationId xmlns:a16="http://schemas.microsoft.com/office/drawing/2014/main" id="{8B19F3C5-A6B8-87BA-59B8-11EB14D70F7B}"/>
                </a:ext>
              </a:extLst>
            </p:cNvPr>
            <p:cNvSpPr/>
            <p:nvPr/>
          </p:nvSpPr>
          <p:spPr>
            <a:xfrm>
              <a:off x="7903597" y="0"/>
              <a:ext cx="4288403"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a:p>
          </p:txBody>
        </p:sp>
        <p:sp>
          <p:nvSpPr>
            <p:cNvPr id="13" name="Triangle 6">
              <a:extLst>
                <a:ext uri="{FF2B5EF4-FFF2-40B4-BE49-F238E27FC236}">
                  <a16:creationId xmlns:a16="http://schemas.microsoft.com/office/drawing/2014/main" id="{2ED440C2-ED5F-FE21-0DCD-1DD57515F3DC}"/>
                </a:ext>
              </a:extLst>
            </p:cNvPr>
            <p:cNvSpPr/>
            <p:nvPr/>
          </p:nvSpPr>
          <p:spPr>
            <a:xfrm>
              <a:off x="6152233" y="0"/>
              <a:ext cx="3500654" cy="6858000"/>
            </a:xfrm>
            <a:prstGeom prst="triangle">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7" name="TextBox 16">
            <a:extLst>
              <a:ext uri="{FF2B5EF4-FFF2-40B4-BE49-F238E27FC236}">
                <a16:creationId xmlns:a16="http://schemas.microsoft.com/office/drawing/2014/main" id="{CC2C3E60-CDB7-68E9-36BD-56D2FF34A04E}"/>
              </a:ext>
            </a:extLst>
          </p:cNvPr>
          <p:cNvSpPr txBox="1"/>
          <p:nvPr/>
        </p:nvSpPr>
        <p:spPr>
          <a:xfrm>
            <a:off x="2219246" y="450497"/>
            <a:ext cx="6804298" cy="923330"/>
          </a:xfrm>
          <a:prstGeom prst="rect">
            <a:avLst/>
          </a:prstGeom>
          <a:noFill/>
        </p:spPr>
        <p:txBody>
          <a:bodyPr wrap="square" lIns="91440" tIns="45720" rIns="91440" bIns="45720" rtlCol="0" anchor="t">
            <a:spAutoFit/>
          </a:bodyPr>
          <a:lstStyle/>
          <a:p>
            <a:pPr algn="ctr"/>
            <a:r>
              <a:rPr lang="en-GB" sz="5400" b="1">
                <a:solidFill>
                  <a:srgbClr val="1A3668"/>
                </a:solidFill>
                <a:ea typeface="Calibri"/>
                <a:cs typeface="Calibri"/>
              </a:rPr>
              <a:t>Plan</a:t>
            </a:r>
          </a:p>
        </p:txBody>
      </p:sp>
      <p:pic>
        <p:nvPicPr>
          <p:cNvPr id="3" name="Picture 2" descr="A blue and white sign with white letters&#10;&#10;Description automatically generated">
            <a:extLst>
              <a:ext uri="{FF2B5EF4-FFF2-40B4-BE49-F238E27FC236}">
                <a16:creationId xmlns:a16="http://schemas.microsoft.com/office/drawing/2014/main" id="{F2D7A4F0-11D5-89BC-5EC8-16218A836382}"/>
              </a:ext>
            </a:extLst>
          </p:cNvPr>
          <p:cNvPicPr>
            <a:picLocks noChangeAspect="1"/>
          </p:cNvPicPr>
          <p:nvPr/>
        </p:nvPicPr>
        <p:blipFill>
          <a:blip r:embed="rId4"/>
          <a:stretch>
            <a:fillRect/>
          </a:stretch>
        </p:blipFill>
        <p:spPr>
          <a:xfrm>
            <a:off x="10099512" y="5851066"/>
            <a:ext cx="1919122" cy="601832"/>
          </a:xfrm>
          <a:prstGeom prst="rect">
            <a:avLst/>
          </a:prstGeom>
        </p:spPr>
      </p:pic>
      <p:sp>
        <p:nvSpPr>
          <p:cNvPr id="2" name="TextBox 1">
            <a:extLst>
              <a:ext uri="{FF2B5EF4-FFF2-40B4-BE49-F238E27FC236}">
                <a16:creationId xmlns:a16="http://schemas.microsoft.com/office/drawing/2014/main" id="{B17E28F4-FA3D-134B-BB5D-F4EB62C580B8}"/>
              </a:ext>
            </a:extLst>
          </p:cNvPr>
          <p:cNvSpPr txBox="1"/>
          <p:nvPr/>
        </p:nvSpPr>
        <p:spPr>
          <a:xfrm>
            <a:off x="834798" y="1510724"/>
            <a:ext cx="9020070" cy="36009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u="sng">
                <a:solidFill>
                  <a:srgbClr val="002060"/>
                </a:solidFill>
                <a:ea typeface="Calibri"/>
                <a:cs typeface="Calibri"/>
              </a:rPr>
              <a:t>Traditions:</a:t>
            </a:r>
            <a:endParaRPr lang="en-US" u="sng">
              <a:ea typeface="Calibri" panose="020F0502020204030204"/>
              <a:cs typeface="Calibri" panose="020F0502020204030204"/>
            </a:endParaRPr>
          </a:p>
          <a:p>
            <a:pPr lvl="1"/>
            <a:endParaRPr lang="en-US" sz="2400">
              <a:solidFill>
                <a:srgbClr val="002060"/>
              </a:solidFill>
              <a:ea typeface="Calibri"/>
              <a:cs typeface="Calibri"/>
            </a:endParaRPr>
          </a:p>
          <a:p>
            <a:pPr indent="-457200">
              <a:buAutoNum type="arabicPeriod"/>
            </a:pPr>
            <a:endParaRPr lang="en-US" sz="2800">
              <a:solidFill>
                <a:srgbClr val="000000"/>
              </a:solidFill>
              <a:ea typeface="Calibri"/>
              <a:cs typeface="Calibri"/>
            </a:endParaRPr>
          </a:p>
          <a:p>
            <a:pPr algn="ctr"/>
            <a:r>
              <a:rPr lang="en-US" sz="3600">
                <a:solidFill>
                  <a:srgbClr val="002060"/>
                </a:solidFill>
                <a:ea typeface="Calibri"/>
                <a:cs typeface="Calibri"/>
              </a:rPr>
              <a:t>If you have traditions/legacy activities at socials - how can you shape them to make them safe</a:t>
            </a:r>
            <a:r>
              <a:rPr lang="en-US" sz="2800">
                <a:solidFill>
                  <a:srgbClr val="002060"/>
                </a:solidFill>
                <a:ea typeface="Calibri"/>
                <a:cs typeface="Calibri"/>
              </a:rPr>
              <a:t> </a:t>
            </a:r>
            <a:r>
              <a:rPr lang="en-US" sz="3600">
                <a:solidFill>
                  <a:srgbClr val="002060"/>
                </a:solidFill>
                <a:ea typeface="Calibri"/>
                <a:cs typeface="Calibri"/>
              </a:rPr>
              <a:t>for all members while meeting your aims?</a:t>
            </a:r>
            <a:endParaRPr lang="en-US" sz="3600">
              <a:solidFill>
                <a:srgbClr val="000000"/>
              </a:solidFill>
              <a:ea typeface="Calibri"/>
              <a:cs typeface="Calibri"/>
            </a:endParaRPr>
          </a:p>
          <a:p>
            <a:pPr lvl="1"/>
            <a:endParaRPr lang="en-US" sz="3200">
              <a:solidFill>
                <a:srgbClr val="002060"/>
              </a:solidFill>
              <a:ea typeface="Calibri"/>
              <a:cs typeface="Calibri"/>
            </a:endParaRPr>
          </a:p>
        </p:txBody>
      </p:sp>
    </p:spTree>
    <p:extLst>
      <p:ext uri="{BB962C8B-B14F-4D97-AF65-F5344CB8AC3E}">
        <p14:creationId xmlns:p14="http://schemas.microsoft.com/office/powerpoint/2010/main" val="3347480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4EC9AC-E8BB-F0E4-D355-340ADE2D54EA}"/>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E6AD7A7F-5505-47D1-290E-102C90638A83}"/>
              </a:ext>
            </a:extLst>
          </p:cNvPr>
          <p:cNvSpPr/>
          <p:nvPr/>
        </p:nvSpPr>
        <p:spPr>
          <a:xfrm>
            <a:off x="489289" y="0"/>
            <a:ext cx="10258224" cy="6858000"/>
          </a:xfrm>
          <a:prstGeom prst="rect">
            <a:avLst/>
          </a:prstGeom>
          <a:solidFill>
            <a:srgbClr val="FBD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 name="Group 11">
            <a:extLst>
              <a:ext uri="{FF2B5EF4-FFF2-40B4-BE49-F238E27FC236}">
                <a16:creationId xmlns:a16="http://schemas.microsoft.com/office/drawing/2014/main" id="{308FF31D-D808-1AC4-7B7F-3B8790261F8E}"/>
              </a:ext>
            </a:extLst>
          </p:cNvPr>
          <p:cNvGrpSpPr/>
          <p:nvPr/>
        </p:nvGrpSpPr>
        <p:grpSpPr>
          <a:xfrm>
            <a:off x="0" y="0"/>
            <a:ext cx="589722" cy="6858000"/>
            <a:chOff x="0" y="0"/>
            <a:chExt cx="589722" cy="6858000"/>
          </a:xfrm>
        </p:grpSpPr>
        <p:sp>
          <p:nvSpPr>
            <p:cNvPr id="4" name="Rectangle 3">
              <a:extLst>
                <a:ext uri="{FF2B5EF4-FFF2-40B4-BE49-F238E27FC236}">
                  <a16:creationId xmlns:a16="http://schemas.microsoft.com/office/drawing/2014/main" id="{E8EB33A3-1D1E-FBB8-368F-AC9204A79F77}"/>
                </a:ext>
              </a:extLst>
            </p:cNvPr>
            <p:cNvSpPr/>
            <p:nvPr/>
          </p:nvSpPr>
          <p:spPr>
            <a:xfrm>
              <a:off x="0" y="0"/>
              <a:ext cx="589722"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762400BB-A255-2584-880B-321F3432754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292874" y="5810235"/>
              <a:ext cx="1175468" cy="336967"/>
            </a:xfrm>
            <a:prstGeom prst="rect">
              <a:avLst/>
            </a:prstGeom>
            <a:noFill/>
            <a:ln>
              <a:solidFill>
                <a:srgbClr val="FBDF05"/>
              </a:solidFill>
            </a:ln>
          </p:spPr>
        </p:pic>
      </p:grpSp>
      <p:grpSp>
        <p:nvGrpSpPr>
          <p:cNvPr id="14" name="Group 13">
            <a:extLst>
              <a:ext uri="{FF2B5EF4-FFF2-40B4-BE49-F238E27FC236}">
                <a16:creationId xmlns:a16="http://schemas.microsoft.com/office/drawing/2014/main" id="{239C63A7-74D9-8772-D716-2E54A410A63C}"/>
              </a:ext>
            </a:extLst>
          </p:cNvPr>
          <p:cNvGrpSpPr/>
          <p:nvPr/>
        </p:nvGrpSpPr>
        <p:grpSpPr>
          <a:xfrm>
            <a:off x="8035124" y="0"/>
            <a:ext cx="4154680" cy="6858000"/>
            <a:chOff x="6152233" y="0"/>
            <a:chExt cx="6039767" cy="6858000"/>
          </a:xfrm>
        </p:grpSpPr>
        <p:sp>
          <p:nvSpPr>
            <p:cNvPr id="10" name="Rectangle 9">
              <a:extLst>
                <a:ext uri="{FF2B5EF4-FFF2-40B4-BE49-F238E27FC236}">
                  <a16:creationId xmlns:a16="http://schemas.microsoft.com/office/drawing/2014/main" id="{7A5696F3-F9EB-DFD9-61B4-AAF4CFDF9577}"/>
                </a:ext>
              </a:extLst>
            </p:cNvPr>
            <p:cNvSpPr/>
            <p:nvPr/>
          </p:nvSpPr>
          <p:spPr>
            <a:xfrm>
              <a:off x="7903597" y="0"/>
              <a:ext cx="4288403"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a:p>
          </p:txBody>
        </p:sp>
        <p:sp>
          <p:nvSpPr>
            <p:cNvPr id="13" name="Triangle 6">
              <a:extLst>
                <a:ext uri="{FF2B5EF4-FFF2-40B4-BE49-F238E27FC236}">
                  <a16:creationId xmlns:a16="http://schemas.microsoft.com/office/drawing/2014/main" id="{C9F600D1-70C6-A898-0A27-8567C17B979D}"/>
                </a:ext>
              </a:extLst>
            </p:cNvPr>
            <p:cNvSpPr/>
            <p:nvPr/>
          </p:nvSpPr>
          <p:spPr>
            <a:xfrm>
              <a:off x="6152233" y="0"/>
              <a:ext cx="3500654" cy="6858000"/>
            </a:xfrm>
            <a:prstGeom prst="triangle">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7" name="TextBox 16">
            <a:extLst>
              <a:ext uri="{FF2B5EF4-FFF2-40B4-BE49-F238E27FC236}">
                <a16:creationId xmlns:a16="http://schemas.microsoft.com/office/drawing/2014/main" id="{C5CD2E28-01C7-32CC-FB24-1A4C25FDC622}"/>
              </a:ext>
            </a:extLst>
          </p:cNvPr>
          <p:cNvSpPr txBox="1"/>
          <p:nvPr/>
        </p:nvSpPr>
        <p:spPr>
          <a:xfrm>
            <a:off x="1013900" y="963115"/>
            <a:ext cx="6804298" cy="923330"/>
          </a:xfrm>
          <a:prstGeom prst="rect">
            <a:avLst/>
          </a:prstGeom>
          <a:noFill/>
        </p:spPr>
        <p:txBody>
          <a:bodyPr wrap="square" lIns="91440" tIns="45720" rIns="91440" bIns="45720" rtlCol="0" anchor="t">
            <a:spAutoFit/>
          </a:bodyPr>
          <a:lstStyle/>
          <a:p>
            <a:pPr algn="ctr"/>
            <a:r>
              <a:rPr lang="en-GB" sz="5400" b="1">
                <a:solidFill>
                  <a:srgbClr val="1A3668"/>
                </a:solidFill>
                <a:ea typeface="Calibri"/>
                <a:cs typeface="Calibri"/>
              </a:rPr>
              <a:t>Action</a:t>
            </a:r>
          </a:p>
        </p:txBody>
      </p:sp>
      <p:pic>
        <p:nvPicPr>
          <p:cNvPr id="3" name="Picture 2" descr="A blue and white sign with white letters&#10;&#10;Description automatically generated">
            <a:extLst>
              <a:ext uri="{FF2B5EF4-FFF2-40B4-BE49-F238E27FC236}">
                <a16:creationId xmlns:a16="http://schemas.microsoft.com/office/drawing/2014/main" id="{5FC5AB21-9B0D-A01C-6B29-7DFD014115B5}"/>
              </a:ext>
            </a:extLst>
          </p:cNvPr>
          <p:cNvPicPr>
            <a:picLocks noChangeAspect="1"/>
          </p:cNvPicPr>
          <p:nvPr/>
        </p:nvPicPr>
        <p:blipFill>
          <a:blip r:embed="rId4"/>
          <a:stretch>
            <a:fillRect/>
          </a:stretch>
        </p:blipFill>
        <p:spPr>
          <a:xfrm>
            <a:off x="10099512" y="5851066"/>
            <a:ext cx="1919122" cy="601832"/>
          </a:xfrm>
          <a:prstGeom prst="rect">
            <a:avLst/>
          </a:prstGeom>
        </p:spPr>
      </p:pic>
      <p:sp>
        <p:nvSpPr>
          <p:cNvPr id="2" name="TextBox 1">
            <a:extLst>
              <a:ext uri="{FF2B5EF4-FFF2-40B4-BE49-F238E27FC236}">
                <a16:creationId xmlns:a16="http://schemas.microsoft.com/office/drawing/2014/main" id="{83A651FD-76EC-866D-4584-23B6C54BE78D}"/>
              </a:ext>
            </a:extLst>
          </p:cNvPr>
          <p:cNvSpPr txBox="1"/>
          <p:nvPr/>
        </p:nvSpPr>
        <p:spPr>
          <a:xfrm>
            <a:off x="1015959" y="2421843"/>
            <a:ext cx="7025016" cy="201869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50000"/>
              </a:lnSpc>
            </a:pPr>
            <a:r>
              <a:rPr lang="en-US" sz="4400">
                <a:solidFill>
                  <a:srgbClr val="002060"/>
                </a:solidFill>
                <a:latin typeface="Calibri"/>
                <a:ea typeface="+mn-lt"/>
                <a:cs typeface="Calibri"/>
              </a:rPr>
              <a:t>Show us what a great social looks like!</a:t>
            </a:r>
          </a:p>
        </p:txBody>
      </p:sp>
    </p:spTree>
    <p:extLst>
      <p:ext uri="{BB962C8B-B14F-4D97-AF65-F5344CB8AC3E}">
        <p14:creationId xmlns:p14="http://schemas.microsoft.com/office/powerpoint/2010/main" val="180249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C4ED1A-2424-C177-4ED9-7FBA651F0208}"/>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7F21DAD2-CDCF-8E82-4ECD-5A749E97749B}"/>
              </a:ext>
            </a:extLst>
          </p:cNvPr>
          <p:cNvSpPr/>
          <p:nvPr/>
        </p:nvSpPr>
        <p:spPr>
          <a:xfrm>
            <a:off x="489289" y="0"/>
            <a:ext cx="10258224" cy="6858000"/>
          </a:xfrm>
          <a:prstGeom prst="rect">
            <a:avLst/>
          </a:prstGeom>
          <a:solidFill>
            <a:srgbClr val="FBD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 name="Group 11">
            <a:extLst>
              <a:ext uri="{FF2B5EF4-FFF2-40B4-BE49-F238E27FC236}">
                <a16:creationId xmlns:a16="http://schemas.microsoft.com/office/drawing/2014/main" id="{134352D3-18EC-E739-5F1A-CD25A962C96A}"/>
              </a:ext>
            </a:extLst>
          </p:cNvPr>
          <p:cNvGrpSpPr/>
          <p:nvPr/>
        </p:nvGrpSpPr>
        <p:grpSpPr>
          <a:xfrm>
            <a:off x="0" y="0"/>
            <a:ext cx="589722" cy="6858000"/>
            <a:chOff x="0" y="0"/>
            <a:chExt cx="589722" cy="6858000"/>
          </a:xfrm>
        </p:grpSpPr>
        <p:sp>
          <p:nvSpPr>
            <p:cNvPr id="4" name="Rectangle 3">
              <a:extLst>
                <a:ext uri="{FF2B5EF4-FFF2-40B4-BE49-F238E27FC236}">
                  <a16:creationId xmlns:a16="http://schemas.microsoft.com/office/drawing/2014/main" id="{BB7BC68F-2CBD-D894-0A49-379A0AB1FFFA}"/>
                </a:ext>
              </a:extLst>
            </p:cNvPr>
            <p:cNvSpPr/>
            <p:nvPr/>
          </p:nvSpPr>
          <p:spPr>
            <a:xfrm>
              <a:off x="0" y="0"/>
              <a:ext cx="589722"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B7154E18-CFB7-3BDF-4070-CD347CDEB37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292874" y="5810235"/>
              <a:ext cx="1175468" cy="336967"/>
            </a:xfrm>
            <a:prstGeom prst="rect">
              <a:avLst/>
            </a:prstGeom>
            <a:noFill/>
            <a:ln>
              <a:solidFill>
                <a:srgbClr val="FBDF05"/>
              </a:solidFill>
            </a:ln>
          </p:spPr>
        </p:pic>
      </p:grpSp>
      <p:grpSp>
        <p:nvGrpSpPr>
          <p:cNvPr id="14" name="Group 13">
            <a:extLst>
              <a:ext uri="{FF2B5EF4-FFF2-40B4-BE49-F238E27FC236}">
                <a16:creationId xmlns:a16="http://schemas.microsoft.com/office/drawing/2014/main" id="{D6463274-D76F-4B7E-C26A-D326FFF45529}"/>
              </a:ext>
            </a:extLst>
          </p:cNvPr>
          <p:cNvGrpSpPr/>
          <p:nvPr/>
        </p:nvGrpSpPr>
        <p:grpSpPr>
          <a:xfrm>
            <a:off x="9572978" y="0"/>
            <a:ext cx="2616826" cy="6858000"/>
            <a:chOff x="6152233" y="0"/>
            <a:chExt cx="6039767" cy="6858000"/>
          </a:xfrm>
        </p:grpSpPr>
        <p:sp>
          <p:nvSpPr>
            <p:cNvPr id="10" name="Rectangle 9">
              <a:extLst>
                <a:ext uri="{FF2B5EF4-FFF2-40B4-BE49-F238E27FC236}">
                  <a16:creationId xmlns:a16="http://schemas.microsoft.com/office/drawing/2014/main" id="{DBFF76FC-4CDA-50DB-620F-0DC0DA26AB89}"/>
                </a:ext>
              </a:extLst>
            </p:cNvPr>
            <p:cNvSpPr/>
            <p:nvPr/>
          </p:nvSpPr>
          <p:spPr>
            <a:xfrm>
              <a:off x="7903597" y="0"/>
              <a:ext cx="4288403"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a:p>
          </p:txBody>
        </p:sp>
        <p:sp>
          <p:nvSpPr>
            <p:cNvPr id="13" name="Triangle 6">
              <a:extLst>
                <a:ext uri="{FF2B5EF4-FFF2-40B4-BE49-F238E27FC236}">
                  <a16:creationId xmlns:a16="http://schemas.microsoft.com/office/drawing/2014/main" id="{23286E07-A715-B87C-3A7A-D665852454D4}"/>
                </a:ext>
              </a:extLst>
            </p:cNvPr>
            <p:cNvSpPr/>
            <p:nvPr/>
          </p:nvSpPr>
          <p:spPr>
            <a:xfrm>
              <a:off x="6152233" y="0"/>
              <a:ext cx="3500654" cy="6858000"/>
            </a:xfrm>
            <a:prstGeom prst="triangle">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7" name="TextBox 16">
            <a:extLst>
              <a:ext uri="{FF2B5EF4-FFF2-40B4-BE49-F238E27FC236}">
                <a16:creationId xmlns:a16="http://schemas.microsoft.com/office/drawing/2014/main" id="{289D9804-CB9E-3703-EC94-6D144317A430}"/>
              </a:ext>
            </a:extLst>
          </p:cNvPr>
          <p:cNvSpPr txBox="1"/>
          <p:nvPr/>
        </p:nvSpPr>
        <p:spPr>
          <a:xfrm>
            <a:off x="2163828" y="90279"/>
            <a:ext cx="6804298" cy="923330"/>
          </a:xfrm>
          <a:prstGeom prst="rect">
            <a:avLst/>
          </a:prstGeom>
          <a:noFill/>
        </p:spPr>
        <p:txBody>
          <a:bodyPr wrap="square" lIns="91440" tIns="45720" rIns="91440" bIns="45720" rtlCol="0" anchor="t">
            <a:spAutoFit/>
          </a:bodyPr>
          <a:lstStyle/>
          <a:p>
            <a:pPr algn="ctr"/>
            <a:r>
              <a:rPr lang="en-GB" sz="5400" b="1">
                <a:solidFill>
                  <a:srgbClr val="1A3668"/>
                </a:solidFill>
                <a:ea typeface="Calibri"/>
                <a:cs typeface="Calibri"/>
              </a:rPr>
              <a:t>Action</a:t>
            </a:r>
          </a:p>
        </p:txBody>
      </p:sp>
      <p:pic>
        <p:nvPicPr>
          <p:cNvPr id="3" name="Picture 2" descr="A blue and white sign with white letters&#10;&#10;Description automatically generated">
            <a:extLst>
              <a:ext uri="{FF2B5EF4-FFF2-40B4-BE49-F238E27FC236}">
                <a16:creationId xmlns:a16="http://schemas.microsoft.com/office/drawing/2014/main" id="{5E584666-6EE1-A74B-61AD-A9DAE299501B}"/>
              </a:ext>
            </a:extLst>
          </p:cNvPr>
          <p:cNvPicPr>
            <a:picLocks noChangeAspect="1"/>
          </p:cNvPicPr>
          <p:nvPr/>
        </p:nvPicPr>
        <p:blipFill>
          <a:blip r:embed="rId4"/>
          <a:stretch>
            <a:fillRect/>
          </a:stretch>
        </p:blipFill>
        <p:spPr>
          <a:xfrm>
            <a:off x="10099512" y="5851066"/>
            <a:ext cx="1919122" cy="601832"/>
          </a:xfrm>
          <a:prstGeom prst="rect">
            <a:avLst/>
          </a:prstGeom>
        </p:spPr>
      </p:pic>
      <p:sp>
        <p:nvSpPr>
          <p:cNvPr id="2" name="TextBox 1">
            <a:extLst>
              <a:ext uri="{FF2B5EF4-FFF2-40B4-BE49-F238E27FC236}">
                <a16:creationId xmlns:a16="http://schemas.microsoft.com/office/drawing/2014/main" id="{94A577AC-513F-6C2F-06F6-DA1A3D4DDEC7}"/>
              </a:ext>
            </a:extLst>
          </p:cNvPr>
          <p:cNvSpPr txBox="1"/>
          <p:nvPr/>
        </p:nvSpPr>
        <p:spPr>
          <a:xfrm>
            <a:off x="821995" y="1355043"/>
            <a:ext cx="9020070" cy="391305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51460" indent="-251460">
              <a:lnSpc>
                <a:spcPct val="150000"/>
              </a:lnSpc>
              <a:buFont typeface="Arial" panose="020B0604020202020204" pitchFamily="34" charset="0"/>
              <a:buChar char="•"/>
            </a:pPr>
            <a:r>
              <a:rPr lang="en-US" sz="2400">
                <a:solidFill>
                  <a:srgbClr val="002060"/>
                </a:solidFill>
                <a:latin typeface="Calibri"/>
                <a:ea typeface="+mn-lt"/>
                <a:cs typeface="Calibri"/>
              </a:rPr>
              <a:t>Is it outside your normal social activities? – Complete a risk assessment</a:t>
            </a:r>
            <a:endParaRPr lang="en-US"/>
          </a:p>
          <a:p>
            <a:pPr marL="251460" indent="-251460">
              <a:lnSpc>
                <a:spcPct val="150000"/>
              </a:lnSpc>
              <a:buFont typeface="Arial" panose="020B0604020202020204" pitchFamily="34" charset="0"/>
              <a:buChar char="•"/>
            </a:pPr>
            <a:r>
              <a:rPr lang="en-US" sz="2400">
                <a:solidFill>
                  <a:srgbClr val="002060"/>
                </a:solidFill>
                <a:latin typeface="Calibri"/>
                <a:ea typeface="+mn-lt"/>
                <a:cs typeface="Calibri"/>
              </a:rPr>
              <a:t>Check is it appropriate? – use commons sense and if you’re not sure just ask Maisie!</a:t>
            </a:r>
          </a:p>
          <a:p>
            <a:pPr marL="251460" indent="-251460">
              <a:lnSpc>
                <a:spcPct val="150000"/>
              </a:lnSpc>
              <a:buFont typeface="Arial" panose="020B0604020202020204" pitchFamily="34" charset="0"/>
              <a:buChar char="•"/>
            </a:pPr>
            <a:r>
              <a:rPr lang="en-US" sz="2400">
                <a:solidFill>
                  <a:srgbClr val="002060"/>
                </a:solidFill>
                <a:latin typeface="Calibri"/>
                <a:ea typeface="+mn-lt"/>
                <a:cs typeface="Calibri"/>
              </a:rPr>
              <a:t>Run it by your members with an anonymous survey – get feedback!</a:t>
            </a:r>
          </a:p>
          <a:p>
            <a:pPr marL="251460" indent="-251460">
              <a:lnSpc>
                <a:spcPct val="150000"/>
              </a:lnSpc>
              <a:buFont typeface="Arial" panose="020B0604020202020204" pitchFamily="34" charset="0"/>
              <a:buChar char="•"/>
            </a:pPr>
            <a:r>
              <a:rPr lang="en-US" sz="2400">
                <a:solidFill>
                  <a:srgbClr val="002060"/>
                </a:solidFill>
                <a:latin typeface="Calibri"/>
                <a:ea typeface="+mn-lt"/>
                <a:cs typeface="Calibri"/>
              </a:rPr>
              <a:t>Don’t have punishments for lateness, </a:t>
            </a:r>
            <a:r>
              <a:rPr lang="en-US" sz="2400" err="1">
                <a:solidFill>
                  <a:srgbClr val="002060"/>
                </a:solidFill>
                <a:latin typeface="Calibri"/>
                <a:ea typeface="+mn-lt"/>
                <a:cs typeface="Calibri"/>
              </a:rPr>
              <a:t>earlyness</a:t>
            </a:r>
            <a:r>
              <a:rPr lang="en-US" sz="2400">
                <a:solidFill>
                  <a:srgbClr val="002060"/>
                </a:solidFill>
                <a:latin typeface="Calibri"/>
                <a:ea typeface="+mn-lt"/>
                <a:cs typeface="Calibri"/>
              </a:rPr>
              <a:t>, or making a mistake – nice to people = retention and engagement!</a:t>
            </a:r>
          </a:p>
        </p:txBody>
      </p:sp>
    </p:spTree>
    <p:extLst>
      <p:ext uri="{BB962C8B-B14F-4D97-AF65-F5344CB8AC3E}">
        <p14:creationId xmlns:p14="http://schemas.microsoft.com/office/powerpoint/2010/main" val="4033750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7E23EF-C46D-2BCA-666A-F93EC4BED9B6}"/>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7BCC0463-AD59-590A-B56E-23C7D22FB581}"/>
              </a:ext>
            </a:extLst>
          </p:cNvPr>
          <p:cNvSpPr/>
          <p:nvPr/>
        </p:nvSpPr>
        <p:spPr>
          <a:xfrm>
            <a:off x="489289" y="0"/>
            <a:ext cx="10258224" cy="6858000"/>
          </a:xfrm>
          <a:prstGeom prst="rect">
            <a:avLst/>
          </a:prstGeom>
          <a:solidFill>
            <a:srgbClr val="FBD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 name="Group 11">
            <a:extLst>
              <a:ext uri="{FF2B5EF4-FFF2-40B4-BE49-F238E27FC236}">
                <a16:creationId xmlns:a16="http://schemas.microsoft.com/office/drawing/2014/main" id="{0394EF74-A781-EBD7-D00D-7B6D2D50AC6C}"/>
              </a:ext>
            </a:extLst>
          </p:cNvPr>
          <p:cNvGrpSpPr/>
          <p:nvPr/>
        </p:nvGrpSpPr>
        <p:grpSpPr>
          <a:xfrm>
            <a:off x="0" y="0"/>
            <a:ext cx="589722" cy="6858000"/>
            <a:chOff x="0" y="0"/>
            <a:chExt cx="589722" cy="6858000"/>
          </a:xfrm>
        </p:grpSpPr>
        <p:sp>
          <p:nvSpPr>
            <p:cNvPr id="4" name="Rectangle 3">
              <a:extLst>
                <a:ext uri="{FF2B5EF4-FFF2-40B4-BE49-F238E27FC236}">
                  <a16:creationId xmlns:a16="http://schemas.microsoft.com/office/drawing/2014/main" id="{656DFDCF-B4A4-0291-87DD-9186272E8FC3}"/>
                </a:ext>
              </a:extLst>
            </p:cNvPr>
            <p:cNvSpPr/>
            <p:nvPr/>
          </p:nvSpPr>
          <p:spPr>
            <a:xfrm>
              <a:off x="0" y="0"/>
              <a:ext cx="589722"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16DCF7CC-2096-7BA4-3E43-D1FDEFD75E3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292874" y="5810235"/>
              <a:ext cx="1175468" cy="336967"/>
            </a:xfrm>
            <a:prstGeom prst="rect">
              <a:avLst/>
            </a:prstGeom>
            <a:noFill/>
            <a:ln>
              <a:solidFill>
                <a:srgbClr val="FBDF05"/>
              </a:solidFill>
            </a:ln>
          </p:spPr>
        </p:pic>
      </p:grpSp>
      <p:grpSp>
        <p:nvGrpSpPr>
          <p:cNvPr id="14" name="Group 13">
            <a:extLst>
              <a:ext uri="{FF2B5EF4-FFF2-40B4-BE49-F238E27FC236}">
                <a16:creationId xmlns:a16="http://schemas.microsoft.com/office/drawing/2014/main" id="{3A4F2396-17E4-EAC5-EA2F-81D3D6672122}"/>
              </a:ext>
            </a:extLst>
          </p:cNvPr>
          <p:cNvGrpSpPr/>
          <p:nvPr/>
        </p:nvGrpSpPr>
        <p:grpSpPr>
          <a:xfrm>
            <a:off x="9572978" y="0"/>
            <a:ext cx="2616826" cy="6858000"/>
            <a:chOff x="6152233" y="0"/>
            <a:chExt cx="6039767" cy="6858000"/>
          </a:xfrm>
        </p:grpSpPr>
        <p:sp>
          <p:nvSpPr>
            <p:cNvPr id="10" name="Rectangle 9">
              <a:extLst>
                <a:ext uri="{FF2B5EF4-FFF2-40B4-BE49-F238E27FC236}">
                  <a16:creationId xmlns:a16="http://schemas.microsoft.com/office/drawing/2014/main" id="{324E7750-95FC-20D6-F10D-C05378F92E0E}"/>
                </a:ext>
              </a:extLst>
            </p:cNvPr>
            <p:cNvSpPr/>
            <p:nvPr/>
          </p:nvSpPr>
          <p:spPr>
            <a:xfrm>
              <a:off x="7903597" y="0"/>
              <a:ext cx="4288403"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a:p>
          </p:txBody>
        </p:sp>
        <p:sp>
          <p:nvSpPr>
            <p:cNvPr id="13" name="Triangle 6">
              <a:extLst>
                <a:ext uri="{FF2B5EF4-FFF2-40B4-BE49-F238E27FC236}">
                  <a16:creationId xmlns:a16="http://schemas.microsoft.com/office/drawing/2014/main" id="{8F5FD65A-E5B9-FDF9-BE22-7D37C81166B0}"/>
                </a:ext>
              </a:extLst>
            </p:cNvPr>
            <p:cNvSpPr/>
            <p:nvPr/>
          </p:nvSpPr>
          <p:spPr>
            <a:xfrm>
              <a:off x="6152233" y="0"/>
              <a:ext cx="3500654" cy="6858000"/>
            </a:xfrm>
            <a:prstGeom prst="triangle">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7" name="TextBox 16">
            <a:extLst>
              <a:ext uri="{FF2B5EF4-FFF2-40B4-BE49-F238E27FC236}">
                <a16:creationId xmlns:a16="http://schemas.microsoft.com/office/drawing/2014/main" id="{8E6FBE38-E1FC-E40B-0AC8-33EEFB28468E}"/>
              </a:ext>
            </a:extLst>
          </p:cNvPr>
          <p:cNvSpPr txBox="1"/>
          <p:nvPr/>
        </p:nvSpPr>
        <p:spPr>
          <a:xfrm>
            <a:off x="2216252" y="405102"/>
            <a:ext cx="6804298" cy="923330"/>
          </a:xfrm>
          <a:prstGeom prst="rect">
            <a:avLst/>
          </a:prstGeom>
          <a:noFill/>
        </p:spPr>
        <p:txBody>
          <a:bodyPr wrap="square" lIns="91440" tIns="45720" rIns="91440" bIns="45720" rtlCol="0" anchor="t">
            <a:spAutoFit/>
          </a:bodyPr>
          <a:lstStyle/>
          <a:p>
            <a:pPr algn="ctr"/>
            <a:r>
              <a:rPr lang="en-GB" sz="5400" b="1">
                <a:solidFill>
                  <a:srgbClr val="1A3668"/>
                </a:solidFill>
                <a:ea typeface="Calibri"/>
                <a:cs typeface="Calibri"/>
              </a:rPr>
              <a:t>Deliver</a:t>
            </a:r>
          </a:p>
        </p:txBody>
      </p:sp>
      <p:pic>
        <p:nvPicPr>
          <p:cNvPr id="3" name="Picture 2" descr="A blue and white sign with white letters&#10;&#10;Description automatically generated">
            <a:extLst>
              <a:ext uri="{FF2B5EF4-FFF2-40B4-BE49-F238E27FC236}">
                <a16:creationId xmlns:a16="http://schemas.microsoft.com/office/drawing/2014/main" id="{39BBD1C6-C68D-D45B-EC9A-E2CC4DC4242D}"/>
              </a:ext>
            </a:extLst>
          </p:cNvPr>
          <p:cNvPicPr>
            <a:picLocks noChangeAspect="1"/>
          </p:cNvPicPr>
          <p:nvPr/>
        </p:nvPicPr>
        <p:blipFill>
          <a:blip r:embed="rId4"/>
          <a:stretch>
            <a:fillRect/>
          </a:stretch>
        </p:blipFill>
        <p:spPr>
          <a:xfrm>
            <a:off x="10099512" y="5851066"/>
            <a:ext cx="1919122" cy="601832"/>
          </a:xfrm>
          <a:prstGeom prst="rect">
            <a:avLst/>
          </a:prstGeom>
        </p:spPr>
      </p:pic>
      <p:sp>
        <p:nvSpPr>
          <p:cNvPr id="2" name="TextBox 1">
            <a:extLst>
              <a:ext uri="{FF2B5EF4-FFF2-40B4-BE49-F238E27FC236}">
                <a16:creationId xmlns:a16="http://schemas.microsoft.com/office/drawing/2014/main" id="{98307467-DDA5-0636-7BB0-D473F2DBF7B2}"/>
              </a:ext>
            </a:extLst>
          </p:cNvPr>
          <p:cNvSpPr txBox="1"/>
          <p:nvPr/>
        </p:nvSpPr>
        <p:spPr>
          <a:xfrm>
            <a:off x="821995" y="1928583"/>
            <a:ext cx="9020070"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panose="020B0604020202020204" pitchFamily="34" charset="0"/>
              <a:buChar char="•"/>
            </a:pPr>
            <a:r>
              <a:rPr lang="en-US" sz="2400">
                <a:solidFill>
                  <a:srgbClr val="002060"/>
                </a:solidFill>
                <a:ea typeface="+mn-lt"/>
                <a:cs typeface="Calibri"/>
              </a:rPr>
              <a:t>Check supplies</a:t>
            </a:r>
            <a:endParaRPr lang="en-US" sz="2400">
              <a:solidFill>
                <a:srgbClr val="002060"/>
              </a:solidFill>
              <a:latin typeface="Calibri"/>
              <a:ea typeface="+mn-lt"/>
              <a:cs typeface="Calibri"/>
            </a:endParaRPr>
          </a:p>
          <a:p>
            <a:pPr marL="342900" indent="-342900">
              <a:buFont typeface="Arial" panose="020B0604020202020204" pitchFamily="34" charset="0"/>
              <a:buChar char="•"/>
            </a:pPr>
            <a:endParaRPr lang="en-US" sz="2400">
              <a:solidFill>
                <a:srgbClr val="002060"/>
              </a:solidFill>
              <a:latin typeface="Calibri"/>
              <a:ea typeface="+mn-lt"/>
              <a:cs typeface="Calibri"/>
            </a:endParaRPr>
          </a:p>
          <a:p>
            <a:pPr marL="342900" indent="-342900">
              <a:buFont typeface="Arial" panose="020B0604020202020204" pitchFamily="34" charset="0"/>
              <a:buChar char="•"/>
            </a:pPr>
            <a:r>
              <a:rPr lang="en-US" sz="2400">
                <a:solidFill>
                  <a:srgbClr val="002060"/>
                </a:solidFill>
                <a:latin typeface="Calibri"/>
                <a:ea typeface="+mn-lt"/>
                <a:cs typeface="Calibri"/>
              </a:rPr>
              <a:t>Be flexible on the day</a:t>
            </a:r>
          </a:p>
          <a:p>
            <a:pPr marL="342900" indent="-342900">
              <a:buFont typeface="Arial" panose="020B0604020202020204" pitchFamily="34" charset="0"/>
              <a:buChar char="•"/>
            </a:pPr>
            <a:endParaRPr lang="en-US" sz="2400">
              <a:solidFill>
                <a:srgbClr val="002060"/>
              </a:solidFill>
              <a:latin typeface="Calibri"/>
              <a:ea typeface="+mn-lt"/>
              <a:cs typeface="Calibri"/>
            </a:endParaRPr>
          </a:p>
          <a:p>
            <a:pPr marL="342900" indent="-342900">
              <a:buFont typeface="Arial" panose="020B0604020202020204" pitchFamily="34" charset="0"/>
              <a:buChar char="•"/>
            </a:pPr>
            <a:r>
              <a:rPr lang="en-US" sz="2400">
                <a:solidFill>
                  <a:srgbClr val="002060"/>
                </a:solidFill>
                <a:latin typeface="Calibri"/>
                <a:ea typeface="+mn-lt"/>
                <a:cs typeface="Calibri"/>
              </a:rPr>
              <a:t>Take head counts</a:t>
            </a:r>
          </a:p>
          <a:p>
            <a:pPr marL="342900" indent="-342900">
              <a:buFont typeface="Arial" panose="020B0604020202020204" pitchFamily="34" charset="0"/>
              <a:buChar char="•"/>
            </a:pPr>
            <a:endParaRPr lang="en-US" sz="2400">
              <a:solidFill>
                <a:srgbClr val="002060"/>
              </a:solidFill>
              <a:latin typeface="Calibri"/>
              <a:ea typeface="+mn-lt"/>
              <a:cs typeface="Calibri"/>
            </a:endParaRPr>
          </a:p>
          <a:p>
            <a:pPr marL="342900" indent="-342900">
              <a:buFont typeface="Arial" panose="020B0604020202020204" pitchFamily="34" charset="0"/>
              <a:buChar char="•"/>
            </a:pPr>
            <a:r>
              <a:rPr lang="en-US" sz="2400">
                <a:solidFill>
                  <a:srgbClr val="002060"/>
                </a:solidFill>
                <a:latin typeface="Calibri"/>
                <a:ea typeface="+mn-lt"/>
                <a:cs typeface="Calibri"/>
              </a:rPr>
              <a:t>Get feedback</a:t>
            </a:r>
          </a:p>
          <a:p>
            <a:endParaRPr lang="en-US" sz="2400">
              <a:solidFill>
                <a:srgbClr val="002060"/>
              </a:solidFill>
              <a:latin typeface="Calibri"/>
              <a:ea typeface="+mn-lt"/>
              <a:cs typeface="Calibri"/>
            </a:endParaRPr>
          </a:p>
          <a:p>
            <a:pPr marL="342900" indent="-342900">
              <a:buFont typeface="Arial" panose="020B0604020202020204" pitchFamily="34" charset="0"/>
              <a:buChar char="•"/>
            </a:pPr>
            <a:r>
              <a:rPr lang="en-US" sz="2400">
                <a:solidFill>
                  <a:srgbClr val="002060"/>
                </a:solidFill>
                <a:latin typeface="Calibri"/>
                <a:ea typeface="+mn-lt"/>
                <a:cs typeface="Calibri"/>
              </a:rPr>
              <a:t>Debrief after activity – what went well? Better for next time?</a:t>
            </a:r>
          </a:p>
          <a:p>
            <a:pPr marL="342900" indent="-342900">
              <a:buFont typeface="Arial" panose="020B0604020202020204" pitchFamily="34" charset="0"/>
              <a:buChar char="•"/>
            </a:pPr>
            <a:endParaRPr lang="en-US" sz="2400">
              <a:solidFill>
                <a:srgbClr val="002060"/>
              </a:solidFill>
              <a:latin typeface="Calibri"/>
              <a:ea typeface="+mn-lt"/>
              <a:cs typeface="Calibri"/>
            </a:endParaRPr>
          </a:p>
          <a:p>
            <a:pPr marL="342900" indent="-342900">
              <a:buFont typeface="Arial" panose="020B0604020202020204" pitchFamily="34" charset="0"/>
              <a:buChar char="•"/>
            </a:pPr>
            <a:endParaRPr lang="en-US" sz="2400">
              <a:solidFill>
                <a:srgbClr val="002060"/>
              </a:solidFill>
              <a:latin typeface="Calibri"/>
              <a:ea typeface="+mn-lt"/>
              <a:cs typeface="Calibri"/>
            </a:endParaRPr>
          </a:p>
          <a:p>
            <a:pPr marL="342900" indent="-342900">
              <a:buFont typeface="Arial" panose="020B0604020202020204" pitchFamily="34" charset="0"/>
              <a:buChar char="•"/>
            </a:pPr>
            <a:endParaRPr lang="en-US" sz="2400">
              <a:solidFill>
                <a:srgbClr val="002060"/>
              </a:solidFill>
              <a:latin typeface="Calibri"/>
              <a:ea typeface="+mn-lt"/>
              <a:cs typeface="Calibri"/>
            </a:endParaRPr>
          </a:p>
        </p:txBody>
      </p:sp>
    </p:spTree>
    <p:extLst>
      <p:ext uri="{BB962C8B-B14F-4D97-AF65-F5344CB8AC3E}">
        <p14:creationId xmlns:p14="http://schemas.microsoft.com/office/powerpoint/2010/main" val="128925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344EDF-53A0-4720-25CB-BAF46F4C38B6}"/>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91B0701F-2AB5-D63E-26D5-05EA1B37B39C}"/>
              </a:ext>
            </a:extLst>
          </p:cNvPr>
          <p:cNvSpPr/>
          <p:nvPr/>
        </p:nvSpPr>
        <p:spPr>
          <a:xfrm>
            <a:off x="489289" y="0"/>
            <a:ext cx="10361670" cy="6858000"/>
          </a:xfrm>
          <a:prstGeom prst="rect">
            <a:avLst/>
          </a:prstGeom>
          <a:solidFill>
            <a:srgbClr val="FBD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a:extLst>
              <a:ext uri="{FF2B5EF4-FFF2-40B4-BE49-F238E27FC236}">
                <a16:creationId xmlns:a16="http://schemas.microsoft.com/office/drawing/2014/main" id="{2A2FFC92-1F29-CC31-A262-78D229E5820D}"/>
              </a:ext>
            </a:extLst>
          </p:cNvPr>
          <p:cNvGrpSpPr/>
          <p:nvPr/>
        </p:nvGrpSpPr>
        <p:grpSpPr>
          <a:xfrm>
            <a:off x="10069065" y="0"/>
            <a:ext cx="2126730" cy="6858000"/>
            <a:chOff x="6152233" y="0"/>
            <a:chExt cx="6039767" cy="6858000"/>
          </a:xfrm>
        </p:grpSpPr>
        <p:sp>
          <p:nvSpPr>
            <p:cNvPr id="7" name="Rectangle 6">
              <a:extLst>
                <a:ext uri="{FF2B5EF4-FFF2-40B4-BE49-F238E27FC236}">
                  <a16:creationId xmlns:a16="http://schemas.microsoft.com/office/drawing/2014/main" id="{CAFDB63B-11C5-9F84-28C1-D33A720FDAE3}"/>
                </a:ext>
              </a:extLst>
            </p:cNvPr>
            <p:cNvSpPr/>
            <p:nvPr/>
          </p:nvSpPr>
          <p:spPr>
            <a:xfrm>
              <a:off x="7903597" y="0"/>
              <a:ext cx="4288403"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riangle 6">
              <a:extLst>
                <a:ext uri="{FF2B5EF4-FFF2-40B4-BE49-F238E27FC236}">
                  <a16:creationId xmlns:a16="http://schemas.microsoft.com/office/drawing/2014/main" id="{FB08A5C8-292B-8B41-C711-567E87DA2FD8}"/>
                </a:ext>
              </a:extLst>
            </p:cNvPr>
            <p:cNvSpPr/>
            <p:nvPr/>
          </p:nvSpPr>
          <p:spPr>
            <a:xfrm>
              <a:off x="6152233" y="0"/>
              <a:ext cx="3500654" cy="6858000"/>
            </a:xfrm>
            <a:prstGeom prst="triangle">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 name="Group 13">
            <a:extLst>
              <a:ext uri="{FF2B5EF4-FFF2-40B4-BE49-F238E27FC236}">
                <a16:creationId xmlns:a16="http://schemas.microsoft.com/office/drawing/2014/main" id="{A0DF45CE-E78C-7626-1A32-FA92C73B88CF}"/>
              </a:ext>
            </a:extLst>
          </p:cNvPr>
          <p:cNvGrpSpPr/>
          <p:nvPr/>
        </p:nvGrpSpPr>
        <p:grpSpPr>
          <a:xfrm>
            <a:off x="0" y="0"/>
            <a:ext cx="589722" cy="6858000"/>
            <a:chOff x="0" y="0"/>
            <a:chExt cx="589722" cy="6858000"/>
          </a:xfrm>
        </p:grpSpPr>
        <p:sp>
          <p:nvSpPr>
            <p:cNvPr id="11" name="Rectangle 10">
              <a:extLst>
                <a:ext uri="{FF2B5EF4-FFF2-40B4-BE49-F238E27FC236}">
                  <a16:creationId xmlns:a16="http://schemas.microsoft.com/office/drawing/2014/main" id="{B43C2D3D-ED96-9DB0-2500-E250881FC72D}"/>
                </a:ext>
              </a:extLst>
            </p:cNvPr>
            <p:cNvSpPr/>
            <p:nvPr/>
          </p:nvSpPr>
          <p:spPr>
            <a:xfrm>
              <a:off x="0" y="0"/>
              <a:ext cx="589722"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BDE461F4-3971-6A47-4376-A247E85E23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292874" y="5810235"/>
              <a:ext cx="1175468" cy="336967"/>
            </a:xfrm>
            <a:prstGeom prst="rect">
              <a:avLst/>
            </a:prstGeom>
            <a:noFill/>
            <a:ln>
              <a:solidFill>
                <a:srgbClr val="FBDF05"/>
              </a:solidFill>
            </a:ln>
          </p:spPr>
        </p:pic>
        <p:sp>
          <p:nvSpPr>
            <p:cNvPr id="13" name="TextBox 12">
              <a:extLst>
                <a:ext uri="{FF2B5EF4-FFF2-40B4-BE49-F238E27FC236}">
                  <a16:creationId xmlns:a16="http://schemas.microsoft.com/office/drawing/2014/main" id="{E9FB1C5D-5FF1-131E-B7A5-6CB8AAE55017}"/>
                </a:ext>
              </a:extLst>
            </p:cNvPr>
            <p:cNvSpPr txBox="1"/>
            <p:nvPr/>
          </p:nvSpPr>
          <p:spPr>
            <a:xfrm rot="16200000">
              <a:off x="-345266" y="4372323"/>
              <a:ext cx="1273834" cy="369332"/>
            </a:xfrm>
            <a:prstGeom prst="rect">
              <a:avLst/>
            </a:prstGeom>
            <a:noFill/>
          </p:spPr>
          <p:txBody>
            <a:bodyPr wrap="square" lIns="91440" tIns="45720" rIns="91440" bIns="45720" rtlCol="0" anchor="t">
              <a:spAutoFit/>
            </a:bodyPr>
            <a:lstStyle/>
            <a:p>
              <a:endParaRPr lang="en-GB">
                <a:solidFill>
                  <a:srgbClr val="FBDF05"/>
                </a:solidFill>
              </a:endParaRPr>
            </a:p>
          </p:txBody>
        </p:sp>
      </p:grpSp>
      <p:sp>
        <p:nvSpPr>
          <p:cNvPr id="21" name="TextBox 20">
            <a:extLst>
              <a:ext uri="{FF2B5EF4-FFF2-40B4-BE49-F238E27FC236}">
                <a16:creationId xmlns:a16="http://schemas.microsoft.com/office/drawing/2014/main" id="{8D69BF77-48B7-F3A4-5AA3-21897264FB8C}"/>
              </a:ext>
            </a:extLst>
          </p:cNvPr>
          <p:cNvSpPr txBox="1"/>
          <p:nvPr/>
        </p:nvSpPr>
        <p:spPr>
          <a:xfrm>
            <a:off x="759064" y="405554"/>
            <a:ext cx="765863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u="sng">
                <a:solidFill>
                  <a:srgbClr val="002060"/>
                </a:solidFill>
                <a:ea typeface="Calibri"/>
                <a:cs typeface="Calibri"/>
              </a:rPr>
              <a:t>Before we start</a:t>
            </a:r>
            <a:endParaRPr lang="en-US"/>
          </a:p>
        </p:txBody>
      </p:sp>
      <p:pic>
        <p:nvPicPr>
          <p:cNvPr id="15" name="Picture 14" descr="A blue and white sign with white letters&#10;&#10;Description automatically generated">
            <a:extLst>
              <a:ext uri="{FF2B5EF4-FFF2-40B4-BE49-F238E27FC236}">
                <a16:creationId xmlns:a16="http://schemas.microsoft.com/office/drawing/2014/main" id="{C0514FC5-C83E-0C10-6438-C4D053BEA2BE}"/>
              </a:ext>
            </a:extLst>
          </p:cNvPr>
          <p:cNvPicPr>
            <a:picLocks noChangeAspect="1"/>
          </p:cNvPicPr>
          <p:nvPr/>
        </p:nvPicPr>
        <p:blipFill>
          <a:blip r:embed="rId4"/>
          <a:stretch>
            <a:fillRect/>
          </a:stretch>
        </p:blipFill>
        <p:spPr>
          <a:xfrm>
            <a:off x="10395065" y="5936471"/>
            <a:ext cx="1588443" cy="501191"/>
          </a:xfrm>
          <a:prstGeom prst="rect">
            <a:avLst/>
          </a:prstGeom>
        </p:spPr>
      </p:pic>
      <p:sp>
        <p:nvSpPr>
          <p:cNvPr id="3" name="TextBox 2">
            <a:extLst>
              <a:ext uri="{FF2B5EF4-FFF2-40B4-BE49-F238E27FC236}">
                <a16:creationId xmlns:a16="http://schemas.microsoft.com/office/drawing/2014/main" id="{D27C6EDC-6D7A-B62D-7D42-59C6D97101DA}"/>
              </a:ext>
            </a:extLst>
          </p:cNvPr>
          <p:cNvSpPr txBox="1"/>
          <p:nvPr/>
        </p:nvSpPr>
        <p:spPr>
          <a:xfrm>
            <a:off x="762012" y="1608959"/>
            <a:ext cx="9501655" cy="40318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a:solidFill>
                  <a:srgbClr val="002060"/>
                </a:solidFill>
                <a:ea typeface="+mn-lt"/>
                <a:cs typeface="+mn-lt"/>
              </a:rPr>
              <a:t>Ground rules:</a:t>
            </a:r>
            <a:endParaRPr lang="en-US"/>
          </a:p>
          <a:p>
            <a:pPr marL="457200" indent="-457200">
              <a:buFont typeface="Arial"/>
              <a:buChar char="•"/>
            </a:pPr>
            <a:endParaRPr lang="en-GB" sz="3200">
              <a:solidFill>
                <a:srgbClr val="002060"/>
              </a:solidFill>
              <a:ea typeface="+mn-lt"/>
              <a:cs typeface="+mn-lt"/>
            </a:endParaRPr>
          </a:p>
          <a:p>
            <a:pPr marL="457200" indent="-457200">
              <a:buFont typeface="Arial"/>
              <a:buChar char="•"/>
            </a:pPr>
            <a:r>
              <a:rPr lang="en-GB" sz="3200">
                <a:solidFill>
                  <a:srgbClr val="002060"/>
                </a:solidFill>
                <a:ea typeface="+mn-lt"/>
                <a:cs typeface="+mn-lt"/>
              </a:rPr>
              <a:t>This is a judgment-free safe space to ask questions and explore themes and behaviours.</a:t>
            </a:r>
          </a:p>
          <a:p>
            <a:pPr marL="457200" indent="-457200">
              <a:buFont typeface="Arial"/>
              <a:buChar char="•"/>
            </a:pPr>
            <a:r>
              <a:rPr lang="en-GB" sz="3200">
                <a:solidFill>
                  <a:srgbClr val="002060"/>
                </a:solidFill>
                <a:ea typeface="+mn-lt"/>
                <a:cs typeface="+mn-lt"/>
              </a:rPr>
              <a:t>We will be discussing sensitive topics – please look after yourself</a:t>
            </a:r>
          </a:p>
          <a:p>
            <a:pPr marL="457200" indent="-457200">
              <a:buFont typeface="Arial"/>
              <a:buChar char="•"/>
            </a:pPr>
            <a:r>
              <a:rPr lang="en-GB" sz="3200">
                <a:solidFill>
                  <a:srgbClr val="002060"/>
                </a:solidFill>
                <a:ea typeface="+mn-lt"/>
                <a:cs typeface="+mn-lt"/>
              </a:rPr>
              <a:t>Be honest (including staff)</a:t>
            </a:r>
          </a:p>
          <a:p>
            <a:pPr marL="457200" indent="-457200">
              <a:buFont typeface="Arial"/>
              <a:buChar char="•"/>
            </a:pPr>
            <a:r>
              <a:rPr lang="en-GB" sz="3200">
                <a:solidFill>
                  <a:srgbClr val="002060"/>
                </a:solidFill>
                <a:ea typeface="+mn-lt"/>
                <a:cs typeface="+mn-lt"/>
              </a:rPr>
              <a:t>Remember – we are here to support you</a:t>
            </a:r>
          </a:p>
        </p:txBody>
      </p:sp>
    </p:spTree>
    <p:extLst>
      <p:ext uri="{BB962C8B-B14F-4D97-AF65-F5344CB8AC3E}">
        <p14:creationId xmlns:p14="http://schemas.microsoft.com/office/powerpoint/2010/main" val="114849460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58BEE9-8DE5-196B-A4BE-4C5E207F8607}"/>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8F121A06-08A5-4C81-8FB6-E8DEA89F4F6D}"/>
              </a:ext>
            </a:extLst>
          </p:cNvPr>
          <p:cNvSpPr/>
          <p:nvPr/>
        </p:nvSpPr>
        <p:spPr>
          <a:xfrm>
            <a:off x="489289" y="0"/>
            <a:ext cx="9797711" cy="6858000"/>
          </a:xfrm>
          <a:prstGeom prst="rect">
            <a:avLst/>
          </a:prstGeom>
          <a:solidFill>
            <a:srgbClr val="FBD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 name="Group 11">
            <a:extLst>
              <a:ext uri="{FF2B5EF4-FFF2-40B4-BE49-F238E27FC236}">
                <a16:creationId xmlns:a16="http://schemas.microsoft.com/office/drawing/2014/main" id="{BEB6735E-DEE5-79A3-FB28-603AABA1A36E}"/>
              </a:ext>
            </a:extLst>
          </p:cNvPr>
          <p:cNvGrpSpPr/>
          <p:nvPr/>
        </p:nvGrpSpPr>
        <p:grpSpPr>
          <a:xfrm>
            <a:off x="0" y="0"/>
            <a:ext cx="589722" cy="6858000"/>
            <a:chOff x="0" y="0"/>
            <a:chExt cx="589722" cy="6858000"/>
          </a:xfrm>
        </p:grpSpPr>
        <p:sp>
          <p:nvSpPr>
            <p:cNvPr id="4" name="Rectangle 3">
              <a:extLst>
                <a:ext uri="{FF2B5EF4-FFF2-40B4-BE49-F238E27FC236}">
                  <a16:creationId xmlns:a16="http://schemas.microsoft.com/office/drawing/2014/main" id="{2E553D7C-910E-EA54-AC10-1ED6FBCDCBFC}"/>
                </a:ext>
              </a:extLst>
            </p:cNvPr>
            <p:cNvSpPr/>
            <p:nvPr/>
          </p:nvSpPr>
          <p:spPr>
            <a:xfrm>
              <a:off x="0" y="0"/>
              <a:ext cx="589722"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C0D00424-33E6-0B16-6AE6-7753C699FF5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292874" y="5810235"/>
              <a:ext cx="1175468" cy="336967"/>
            </a:xfrm>
            <a:prstGeom prst="rect">
              <a:avLst/>
            </a:prstGeom>
            <a:noFill/>
            <a:ln>
              <a:solidFill>
                <a:srgbClr val="FBDF05"/>
              </a:solidFill>
            </a:ln>
          </p:spPr>
        </p:pic>
      </p:grpSp>
      <p:grpSp>
        <p:nvGrpSpPr>
          <p:cNvPr id="14" name="Group 13">
            <a:extLst>
              <a:ext uri="{FF2B5EF4-FFF2-40B4-BE49-F238E27FC236}">
                <a16:creationId xmlns:a16="http://schemas.microsoft.com/office/drawing/2014/main" id="{24B92B3D-8489-E746-788C-9219CB43A2F9}"/>
              </a:ext>
            </a:extLst>
          </p:cNvPr>
          <p:cNvGrpSpPr/>
          <p:nvPr/>
        </p:nvGrpSpPr>
        <p:grpSpPr>
          <a:xfrm>
            <a:off x="9572978" y="0"/>
            <a:ext cx="2616826" cy="6858000"/>
            <a:chOff x="6152233" y="0"/>
            <a:chExt cx="6039767" cy="6858000"/>
          </a:xfrm>
        </p:grpSpPr>
        <p:sp>
          <p:nvSpPr>
            <p:cNvPr id="10" name="Rectangle 9">
              <a:extLst>
                <a:ext uri="{FF2B5EF4-FFF2-40B4-BE49-F238E27FC236}">
                  <a16:creationId xmlns:a16="http://schemas.microsoft.com/office/drawing/2014/main" id="{1668A528-E186-7B53-B83C-15BEF9EFE704}"/>
                </a:ext>
              </a:extLst>
            </p:cNvPr>
            <p:cNvSpPr/>
            <p:nvPr/>
          </p:nvSpPr>
          <p:spPr>
            <a:xfrm>
              <a:off x="7903597" y="0"/>
              <a:ext cx="4288403"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a:p>
          </p:txBody>
        </p:sp>
        <p:sp>
          <p:nvSpPr>
            <p:cNvPr id="13" name="Triangle 6">
              <a:extLst>
                <a:ext uri="{FF2B5EF4-FFF2-40B4-BE49-F238E27FC236}">
                  <a16:creationId xmlns:a16="http://schemas.microsoft.com/office/drawing/2014/main" id="{3BDDE77B-A664-11DB-5E0A-92AE4ED74F4E}"/>
                </a:ext>
              </a:extLst>
            </p:cNvPr>
            <p:cNvSpPr/>
            <p:nvPr/>
          </p:nvSpPr>
          <p:spPr>
            <a:xfrm>
              <a:off x="6152233" y="0"/>
              <a:ext cx="3500654" cy="6858000"/>
            </a:xfrm>
            <a:prstGeom prst="triangle">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7" name="TextBox 16">
            <a:extLst>
              <a:ext uri="{FF2B5EF4-FFF2-40B4-BE49-F238E27FC236}">
                <a16:creationId xmlns:a16="http://schemas.microsoft.com/office/drawing/2014/main" id="{6D39C078-E165-F144-AA15-301644C2253B}"/>
              </a:ext>
            </a:extLst>
          </p:cNvPr>
          <p:cNvSpPr txBox="1"/>
          <p:nvPr/>
        </p:nvSpPr>
        <p:spPr>
          <a:xfrm>
            <a:off x="2150576" y="435958"/>
            <a:ext cx="6804298" cy="923330"/>
          </a:xfrm>
          <a:prstGeom prst="rect">
            <a:avLst/>
          </a:prstGeom>
          <a:noFill/>
        </p:spPr>
        <p:txBody>
          <a:bodyPr wrap="square" lIns="91440" tIns="45720" rIns="91440" bIns="45720" rtlCol="0" anchor="t">
            <a:spAutoFit/>
          </a:bodyPr>
          <a:lstStyle/>
          <a:p>
            <a:pPr algn="ctr"/>
            <a:r>
              <a:rPr lang="en-GB" sz="5400" b="1">
                <a:solidFill>
                  <a:srgbClr val="1A3668"/>
                </a:solidFill>
                <a:ea typeface="Calibri"/>
                <a:cs typeface="Calibri"/>
              </a:rPr>
              <a:t>Some suggestions…</a:t>
            </a:r>
          </a:p>
        </p:txBody>
      </p:sp>
      <p:pic>
        <p:nvPicPr>
          <p:cNvPr id="3" name="Picture 2" descr="A blue and white sign with white letters&#10;&#10;Description automatically generated">
            <a:extLst>
              <a:ext uri="{FF2B5EF4-FFF2-40B4-BE49-F238E27FC236}">
                <a16:creationId xmlns:a16="http://schemas.microsoft.com/office/drawing/2014/main" id="{D2D6E757-6C30-E9B7-115F-8D80128CDC96}"/>
              </a:ext>
            </a:extLst>
          </p:cNvPr>
          <p:cNvPicPr>
            <a:picLocks noChangeAspect="1"/>
          </p:cNvPicPr>
          <p:nvPr/>
        </p:nvPicPr>
        <p:blipFill>
          <a:blip r:embed="rId4"/>
          <a:stretch>
            <a:fillRect/>
          </a:stretch>
        </p:blipFill>
        <p:spPr>
          <a:xfrm>
            <a:off x="10099512" y="5851066"/>
            <a:ext cx="1919122" cy="601832"/>
          </a:xfrm>
          <a:prstGeom prst="rect">
            <a:avLst/>
          </a:prstGeom>
        </p:spPr>
      </p:pic>
      <p:sp>
        <p:nvSpPr>
          <p:cNvPr id="2" name="TextBox 1">
            <a:extLst>
              <a:ext uri="{FF2B5EF4-FFF2-40B4-BE49-F238E27FC236}">
                <a16:creationId xmlns:a16="http://schemas.microsoft.com/office/drawing/2014/main" id="{8A3280EC-8866-308D-5B98-37412675FD48}"/>
              </a:ext>
            </a:extLst>
          </p:cNvPr>
          <p:cNvSpPr txBox="1"/>
          <p:nvPr/>
        </p:nvSpPr>
        <p:spPr>
          <a:xfrm>
            <a:off x="878109" y="1443782"/>
            <a:ext cx="902007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u="sng">
                <a:solidFill>
                  <a:srgbClr val="002060"/>
                </a:solidFill>
                <a:latin typeface="Calibri"/>
                <a:ea typeface="+mn-lt"/>
                <a:cs typeface="Calibri"/>
              </a:rPr>
              <a:t>Sober or Alternative Social Ideas:</a:t>
            </a:r>
          </a:p>
        </p:txBody>
      </p:sp>
      <p:sp>
        <p:nvSpPr>
          <p:cNvPr id="5" name="TextBox 4">
            <a:extLst>
              <a:ext uri="{FF2B5EF4-FFF2-40B4-BE49-F238E27FC236}">
                <a16:creationId xmlns:a16="http://schemas.microsoft.com/office/drawing/2014/main" id="{C15B9F59-BA5B-E7A4-D6C4-6D5690DD8169}"/>
              </a:ext>
            </a:extLst>
          </p:cNvPr>
          <p:cNvSpPr txBox="1"/>
          <p:nvPr/>
        </p:nvSpPr>
        <p:spPr>
          <a:xfrm>
            <a:off x="878109" y="1989941"/>
            <a:ext cx="5126451"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Courier New" panose="02070309020205020404" pitchFamily="49" charset="0"/>
              <a:buChar char="o"/>
            </a:pPr>
            <a:r>
              <a:rPr lang="en-US" sz="2000">
                <a:solidFill>
                  <a:srgbClr val="002060"/>
                </a:solidFill>
                <a:latin typeface="Calibri"/>
                <a:ea typeface="+mn-lt"/>
                <a:cs typeface="Calibri"/>
              </a:rPr>
              <a:t>Pub trip after training – 1 or 2 casual pints</a:t>
            </a:r>
          </a:p>
          <a:p>
            <a:pPr marL="342900" indent="-342900">
              <a:buFont typeface="Courier New" panose="02070309020205020404" pitchFamily="49" charset="0"/>
              <a:buChar char="o"/>
            </a:pPr>
            <a:r>
              <a:rPr lang="en-US" sz="2000">
                <a:solidFill>
                  <a:srgbClr val="002060"/>
                </a:solidFill>
                <a:latin typeface="Calibri"/>
                <a:ea typeface="+mn-lt"/>
                <a:cs typeface="Calibri"/>
              </a:rPr>
              <a:t>Paint (and Sip)</a:t>
            </a:r>
          </a:p>
          <a:p>
            <a:pPr marL="342900" indent="-342900">
              <a:buFont typeface="Courier New" panose="02070309020205020404" pitchFamily="49" charset="0"/>
              <a:buChar char="o"/>
            </a:pPr>
            <a:r>
              <a:rPr lang="en-US" sz="2000">
                <a:solidFill>
                  <a:srgbClr val="002060"/>
                </a:solidFill>
                <a:latin typeface="Calibri"/>
                <a:ea typeface="+mn-lt"/>
                <a:cs typeface="Calibri"/>
              </a:rPr>
              <a:t>Laser Tag</a:t>
            </a:r>
          </a:p>
          <a:p>
            <a:pPr marL="342900" indent="-342900">
              <a:buFont typeface="Courier New" panose="02070309020205020404" pitchFamily="49" charset="0"/>
              <a:buChar char="o"/>
            </a:pPr>
            <a:r>
              <a:rPr lang="en-US" sz="2000">
                <a:solidFill>
                  <a:srgbClr val="002060"/>
                </a:solidFill>
                <a:latin typeface="Calibri"/>
                <a:ea typeface="+mn-lt"/>
                <a:cs typeface="Calibri"/>
              </a:rPr>
              <a:t>Bowling</a:t>
            </a:r>
          </a:p>
          <a:p>
            <a:pPr marL="342900" indent="-342900">
              <a:buFont typeface="Courier New" panose="02070309020205020404" pitchFamily="49" charset="0"/>
              <a:buChar char="o"/>
            </a:pPr>
            <a:r>
              <a:rPr lang="en-US" sz="2000">
                <a:solidFill>
                  <a:srgbClr val="002060"/>
                </a:solidFill>
                <a:latin typeface="Calibri"/>
                <a:ea typeface="+mn-lt"/>
                <a:cs typeface="Calibri"/>
              </a:rPr>
              <a:t>Ice Skating</a:t>
            </a:r>
          </a:p>
          <a:p>
            <a:pPr marL="342900" indent="-342900">
              <a:buFont typeface="Courier New" panose="02070309020205020404" pitchFamily="49" charset="0"/>
              <a:buChar char="o"/>
            </a:pPr>
            <a:r>
              <a:rPr lang="en-US" sz="2000">
                <a:solidFill>
                  <a:srgbClr val="002060"/>
                </a:solidFill>
                <a:latin typeface="Calibri"/>
                <a:ea typeface="+mn-lt"/>
                <a:cs typeface="Calibri"/>
              </a:rPr>
              <a:t>Paintball</a:t>
            </a:r>
          </a:p>
          <a:p>
            <a:pPr marL="342900" indent="-342900">
              <a:buFont typeface="Courier New" panose="02070309020205020404" pitchFamily="49" charset="0"/>
              <a:buChar char="o"/>
            </a:pPr>
            <a:r>
              <a:rPr lang="en-US" sz="2000">
                <a:solidFill>
                  <a:srgbClr val="002060"/>
                </a:solidFill>
                <a:latin typeface="Calibri"/>
                <a:ea typeface="+mn-lt"/>
                <a:cs typeface="Calibri"/>
              </a:rPr>
              <a:t>Casual sports – tag rugby, badminton, rounders</a:t>
            </a:r>
          </a:p>
          <a:p>
            <a:pPr marL="342900" indent="-342900">
              <a:buFont typeface="Courier New" panose="02070309020205020404" pitchFamily="49" charset="0"/>
              <a:buChar char="o"/>
            </a:pPr>
            <a:r>
              <a:rPr lang="en-US" sz="2000">
                <a:solidFill>
                  <a:srgbClr val="002060"/>
                </a:solidFill>
                <a:latin typeface="Calibri"/>
                <a:ea typeface="+mn-lt"/>
                <a:cs typeface="Calibri"/>
              </a:rPr>
              <a:t>Fancy dress sports day</a:t>
            </a:r>
          </a:p>
          <a:p>
            <a:pPr marL="342900" indent="-342900">
              <a:buFont typeface="Courier New" panose="02070309020205020404" pitchFamily="49" charset="0"/>
              <a:buChar char="o"/>
            </a:pPr>
            <a:r>
              <a:rPr lang="en-US" sz="2000">
                <a:solidFill>
                  <a:srgbClr val="002060"/>
                </a:solidFill>
                <a:latin typeface="Calibri"/>
                <a:ea typeface="+mn-lt"/>
                <a:cs typeface="Calibri"/>
              </a:rPr>
              <a:t>Scavenger  hunts – check itinerary is appropriate!</a:t>
            </a:r>
          </a:p>
          <a:p>
            <a:pPr marL="342900" indent="-342900">
              <a:buFont typeface="Courier New" panose="02070309020205020404" pitchFamily="49" charset="0"/>
              <a:buChar char="o"/>
            </a:pPr>
            <a:r>
              <a:rPr lang="en-US" sz="2000">
                <a:solidFill>
                  <a:srgbClr val="002060"/>
                </a:solidFill>
                <a:latin typeface="Calibri"/>
                <a:ea typeface="+mn-lt"/>
                <a:cs typeface="Calibri"/>
              </a:rPr>
              <a:t>Watch parties – 6 Nations, FA World Cup </a:t>
            </a:r>
            <a:r>
              <a:rPr lang="en-US" sz="2000" err="1">
                <a:solidFill>
                  <a:srgbClr val="002060"/>
                </a:solidFill>
                <a:latin typeface="Calibri"/>
                <a:ea typeface="+mn-lt"/>
                <a:cs typeface="Calibri"/>
              </a:rPr>
              <a:t>etc</a:t>
            </a:r>
            <a:endParaRPr lang="en-US" sz="2000">
              <a:solidFill>
                <a:srgbClr val="002060"/>
              </a:solidFill>
              <a:latin typeface="Calibri"/>
              <a:ea typeface="+mn-lt"/>
              <a:cs typeface="Calibri"/>
            </a:endParaRPr>
          </a:p>
        </p:txBody>
      </p:sp>
      <p:sp>
        <p:nvSpPr>
          <p:cNvPr id="6" name="TextBox 5">
            <a:extLst>
              <a:ext uri="{FF2B5EF4-FFF2-40B4-BE49-F238E27FC236}">
                <a16:creationId xmlns:a16="http://schemas.microsoft.com/office/drawing/2014/main" id="{5A5FD9D1-D247-8877-87D9-0F44EBE4DDAD}"/>
              </a:ext>
            </a:extLst>
          </p:cNvPr>
          <p:cNvSpPr txBox="1"/>
          <p:nvPr/>
        </p:nvSpPr>
        <p:spPr>
          <a:xfrm>
            <a:off x="5909641" y="1966547"/>
            <a:ext cx="5126451"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Courier New" panose="02070309020205020404" pitchFamily="49" charset="0"/>
              <a:buChar char="o"/>
            </a:pPr>
            <a:r>
              <a:rPr lang="en-US" sz="2000">
                <a:solidFill>
                  <a:srgbClr val="002060"/>
                </a:solidFill>
                <a:latin typeface="Calibri"/>
                <a:ea typeface="+mn-lt"/>
                <a:cs typeface="Calibri"/>
              </a:rPr>
              <a:t>Board game evenings</a:t>
            </a:r>
            <a:endParaRPr lang="en-US"/>
          </a:p>
          <a:p>
            <a:pPr marL="342900" indent="-342900">
              <a:buFont typeface="Courier New" panose="02070309020205020404" pitchFamily="49" charset="0"/>
              <a:buChar char="o"/>
            </a:pPr>
            <a:r>
              <a:rPr lang="en-US" sz="2000">
                <a:solidFill>
                  <a:srgbClr val="002060"/>
                </a:solidFill>
                <a:latin typeface="Calibri"/>
                <a:ea typeface="+mn-lt"/>
                <a:cs typeface="Calibri"/>
              </a:rPr>
              <a:t>Quizzes</a:t>
            </a:r>
          </a:p>
          <a:p>
            <a:pPr marL="342900" indent="-342900">
              <a:buFont typeface="Courier New" panose="02070309020205020404" pitchFamily="49" charset="0"/>
              <a:buChar char="o"/>
            </a:pPr>
            <a:r>
              <a:rPr lang="en-US" sz="2000">
                <a:solidFill>
                  <a:srgbClr val="002060"/>
                </a:solidFill>
                <a:latin typeface="Calibri"/>
                <a:ea typeface="+mn-lt"/>
                <a:cs typeface="Calibri"/>
              </a:rPr>
              <a:t>Wellness evenings/spa nights</a:t>
            </a:r>
          </a:p>
          <a:p>
            <a:pPr marL="342900" indent="-342900">
              <a:buFont typeface="Courier New" panose="02070309020205020404" pitchFamily="49" charset="0"/>
              <a:buChar char="o"/>
            </a:pPr>
            <a:r>
              <a:rPr lang="en-US" sz="2000">
                <a:solidFill>
                  <a:srgbClr val="002060"/>
                </a:solidFill>
                <a:latin typeface="Calibri"/>
                <a:ea typeface="+mn-lt"/>
                <a:cs typeface="Calibri"/>
              </a:rPr>
              <a:t>Escape Rooms</a:t>
            </a:r>
          </a:p>
          <a:p>
            <a:pPr marL="342900" indent="-342900">
              <a:buFont typeface="Courier New" panose="02070309020205020404" pitchFamily="49" charset="0"/>
              <a:buChar char="o"/>
            </a:pPr>
            <a:r>
              <a:rPr lang="en-US" sz="2000">
                <a:solidFill>
                  <a:srgbClr val="002060"/>
                </a:solidFill>
                <a:latin typeface="Calibri"/>
                <a:ea typeface="+mn-lt"/>
                <a:cs typeface="Calibri"/>
              </a:rPr>
              <a:t>Murder mystery</a:t>
            </a:r>
          </a:p>
          <a:p>
            <a:pPr marL="342900" indent="-342900">
              <a:buFont typeface="Courier New" panose="02070309020205020404" pitchFamily="49" charset="0"/>
              <a:buChar char="o"/>
            </a:pPr>
            <a:r>
              <a:rPr lang="en-US" sz="2000">
                <a:solidFill>
                  <a:srgbClr val="002060"/>
                </a:solidFill>
                <a:latin typeface="Calibri"/>
                <a:ea typeface="+mn-lt"/>
                <a:cs typeface="Calibri"/>
              </a:rPr>
              <a:t>Online games</a:t>
            </a:r>
          </a:p>
          <a:p>
            <a:pPr marL="342900" indent="-342900">
              <a:buFont typeface="Courier New" panose="02070309020205020404" pitchFamily="49" charset="0"/>
              <a:buChar char="o"/>
            </a:pPr>
            <a:r>
              <a:rPr lang="en-US" sz="2000">
                <a:solidFill>
                  <a:srgbClr val="002060"/>
                </a:solidFill>
                <a:latin typeface="Calibri"/>
                <a:ea typeface="+mn-lt"/>
                <a:cs typeface="Calibri"/>
              </a:rPr>
              <a:t>Open Mic nights</a:t>
            </a:r>
          </a:p>
          <a:p>
            <a:pPr marL="342900" indent="-342900">
              <a:buFont typeface="Courier New" panose="02070309020205020404" pitchFamily="49" charset="0"/>
              <a:buChar char="o"/>
            </a:pPr>
            <a:r>
              <a:rPr lang="en-US" sz="2000">
                <a:solidFill>
                  <a:srgbClr val="002060"/>
                </a:solidFill>
                <a:latin typeface="Calibri"/>
                <a:ea typeface="+mn-lt"/>
                <a:cs typeface="Calibri"/>
              </a:rPr>
              <a:t>Game shows</a:t>
            </a:r>
          </a:p>
          <a:p>
            <a:pPr marL="342900" indent="-342900">
              <a:buFont typeface="Courier New" panose="02070309020205020404" pitchFamily="49" charset="0"/>
              <a:buChar char="o"/>
            </a:pPr>
            <a:r>
              <a:rPr lang="en-US" sz="2000">
                <a:solidFill>
                  <a:srgbClr val="002060"/>
                </a:solidFill>
                <a:latin typeface="Calibri"/>
                <a:ea typeface="+mn-lt"/>
                <a:cs typeface="Calibri"/>
              </a:rPr>
              <a:t>Create a Podcast</a:t>
            </a:r>
          </a:p>
        </p:txBody>
      </p:sp>
    </p:spTree>
    <p:extLst>
      <p:ext uri="{BB962C8B-B14F-4D97-AF65-F5344CB8AC3E}">
        <p14:creationId xmlns:p14="http://schemas.microsoft.com/office/powerpoint/2010/main" val="3161127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839EACE-458B-2DF0-B5D3-C1D4A29BD818}"/>
              </a:ext>
            </a:extLst>
          </p:cNvPr>
          <p:cNvSpPr/>
          <p:nvPr/>
        </p:nvSpPr>
        <p:spPr>
          <a:xfrm>
            <a:off x="489289" y="0"/>
            <a:ext cx="10045369" cy="6858000"/>
          </a:xfrm>
          <a:prstGeom prst="rect">
            <a:avLst/>
          </a:prstGeom>
          <a:solidFill>
            <a:srgbClr val="FBD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a:extLst>
              <a:ext uri="{FF2B5EF4-FFF2-40B4-BE49-F238E27FC236}">
                <a16:creationId xmlns:a16="http://schemas.microsoft.com/office/drawing/2014/main" id="{5519ACB2-4FE9-7874-4B98-EE5A6BA46D49}"/>
              </a:ext>
            </a:extLst>
          </p:cNvPr>
          <p:cNvGrpSpPr/>
          <p:nvPr/>
        </p:nvGrpSpPr>
        <p:grpSpPr>
          <a:xfrm>
            <a:off x="9522726" y="0"/>
            <a:ext cx="2673069" cy="6858000"/>
            <a:chOff x="6152233" y="0"/>
            <a:chExt cx="6039767" cy="6858000"/>
          </a:xfrm>
        </p:grpSpPr>
        <p:sp>
          <p:nvSpPr>
            <p:cNvPr id="7" name="Rectangle 6">
              <a:extLst>
                <a:ext uri="{FF2B5EF4-FFF2-40B4-BE49-F238E27FC236}">
                  <a16:creationId xmlns:a16="http://schemas.microsoft.com/office/drawing/2014/main" id="{D87A45AD-DB31-9103-E028-F86BF21E049E}"/>
                </a:ext>
              </a:extLst>
            </p:cNvPr>
            <p:cNvSpPr/>
            <p:nvPr/>
          </p:nvSpPr>
          <p:spPr>
            <a:xfrm>
              <a:off x="7903597" y="0"/>
              <a:ext cx="4288403"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riangle 6">
              <a:extLst>
                <a:ext uri="{FF2B5EF4-FFF2-40B4-BE49-F238E27FC236}">
                  <a16:creationId xmlns:a16="http://schemas.microsoft.com/office/drawing/2014/main" id="{9B9D50E4-D821-CC53-E540-4F1770FF6144}"/>
                </a:ext>
              </a:extLst>
            </p:cNvPr>
            <p:cNvSpPr/>
            <p:nvPr/>
          </p:nvSpPr>
          <p:spPr>
            <a:xfrm>
              <a:off x="6152233" y="0"/>
              <a:ext cx="3500654" cy="6858000"/>
            </a:xfrm>
            <a:prstGeom prst="triangle">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 name="Group 13">
            <a:extLst>
              <a:ext uri="{FF2B5EF4-FFF2-40B4-BE49-F238E27FC236}">
                <a16:creationId xmlns:a16="http://schemas.microsoft.com/office/drawing/2014/main" id="{31CC2427-9D84-6818-6AE9-59EE76043C48}"/>
              </a:ext>
            </a:extLst>
          </p:cNvPr>
          <p:cNvGrpSpPr/>
          <p:nvPr/>
        </p:nvGrpSpPr>
        <p:grpSpPr>
          <a:xfrm>
            <a:off x="0" y="0"/>
            <a:ext cx="589722" cy="6858000"/>
            <a:chOff x="0" y="0"/>
            <a:chExt cx="589722" cy="6858000"/>
          </a:xfrm>
        </p:grpSpPr>
        <p:sp>
          <p:nvSpPr>
            <p:cNvPr id="11" name="Rectangle 10">
              <a:extLst>
                <a:ext uri="{FF2B5EF4-FFF2-40B4-BE49-F238E27FC236}">
                  <a16:creationId xmlns:a16="http://schemas.microsoft.com/office/drawing/2014/main" id="{5C5BC5C7-ED02-2453-0893-ED972CA4A093}"/>
                </a:ext>
              </a:extLst>
            </p:cNvPr>
            <p:cNvSpPr/>
            <p:nvPr/>
          </p:nvSpPr>
          <p:spPr>
            <a:xfrm>
              <a:off x="0" y="0"/>
              <a:ext cx="589722"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4D205B72-F7B0-A91A-D026-42203910F2A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292874" y="5810235"/>
              <a:ext cx="1175468" cy="336967"/>
            </a:xfrm>
            <a:prstGeom prst="rect">
              <a:avLst/>
            </a:prstGeom>
            <a:noFill/>
            <a:ln>
              <a:solidFill>
                <a:srgbClr val="FBDF05"/>
              </a:solidFill>
            </a:ln>
          </p:spPr>
        </p:pic>
        <p:sp>
          <p:nvSpPr>
            <p:cNvPr id="13" name="TextBox 12">
              <a:extLst>
                <a:ext uri="{FF2B5EF4-FFF2-40B4-BE49-F238E27FC236}">
                  <a16:creationId xmlns:a16="http://schemas.microsoft.com/office/drawing/2014/main" id="{4C8F2A2E-35F0-6BEF-EE67-D17472F086CF}"/>
                </a:ext>
              </a:extLst>
            </p:cNvPr>
            <p:cNvSpPr txBox="1"/>
            <p:nvPr/>
          </p:nvSpPr>
          <p:spPr>
            <a:xfrm rot="16200000">
              <a:off x="-345266" y="4372323"/>
              <a:ext cx="1273834" cy="369332"/>
            </a:xfrm>
            <a:prstGeom prst="rect">
              <a:avLst/>
            </a:prstGeom>
            <a:noFill/>
          </p:spPr>
          <p:txBody>
            <a:bodyPr wrap="square" lIns="91440" tIns="45720" rIns="91440" bIns="45720" rtlCol="0" anchor="t">
              <a:spAutoFit/>
            </a:bodyPr>
            <a:lstStyle/>
            <a:p>
              <a:endParaRPr lang="en-GB">
                <a:solidFill>
                  <a:srgbClr val="FBDF05"/>
                </a:solidFill>
              </a:endParaRPr>
            </a:p>
          </p:txBody>
        </p:sp>
      </p:grpSp>
      <p:sp>
        <p:nvSpPr>
          <p:cNvPr id="21" name="TextBox 20">
            <a:extLst>
              <a:ext uri="{FF2B5EF4-FFF2-40B4-BE49-F238E27FC236}">
                <a16:creationId xmlns:a16="http://schemas.microsoft.com/office/drawing/2014/main" id="{3973B7F2-1D12-B2A5-38E4-3C4D15A70195}"/>
              </a:ext>
            </a:extLst>
          </p:cNvPr>
          <p:cNvSpPr txBox="1"/>
          <p:nvPr/>
        </p:nvSpPr>
        <p:spPr>
          <a:xfrm>
            <a:off x="1493230" y="379334"/>
            <a:ext cx="788161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800" b="1" u="sng">
                <a:solidFill>
                  <a:srgbClr val="002060"/>
                </a:solidFill>
                <a:cs typeface="Calibri"/>
              </a:rPr>
              <a:t>Your Responsibilities</a:t>
            </a:r>
          </a:p>
        </p:txBody>
      </p:sp>
      <p:sp>
        <p:nvSpPr>
          <p:cNvPr id="3" name="TextBox 2">
            <a:extLst>
              <a:ext uri="{FF2B5EF4-FFF2-40B4-BE49-F238E27FC236}">
                <a16:creationId xmlns:a16="http://schemas.microsoft.com/office/drawing/2014/main" id="{76F0A04E-3972-C69B-F8C9-CDC78CAAABD2}"/>
              </a:ext>
            </a:extLst>
          </p:cNvPr>
          <p:cNvSpPr txBox="1"/>
          <p:nvPr/>
        </p:nvSpPr>
        <p:spPr>
          <a:xfrm>
            <a:off x="1194292" y="1498229"/>
            <a:ext cx="8086281" cy="54476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002060"/>
                </a:solidFill>
                <a:ea typeface="Calibri"/>
                <a:cs typeface="Calibri" panose="020F0502020204030204"/>
              </a:rPr>
              <a:t>As a committee member and group leader</a:t>
            </a:r>
          </a:p>
          <a:p>
            <a:endParaRPr lang="en-US" sz="2400" b="1">
              <a:solidFill>
                <a:srgbClr val="002060"/>
              </a:solidFill>
              <a:cs typeface="Calibri" panose="020F0502020204030204"/>
            </a:endParaRPr>
          </a:p>
          <a:p>
            <a:pPr marL="285750" indent="-285750">
              <a:buFont typeface="Arial"/>
              <a:buChar char="•"/>
            </a:pPr>
            <a:r>
              <a:rPr lang="en-US" sz="2400">
                <a:solidFill>
                  <a:srgbClr val="002060"/>
                </a:solidFill>
                <a:cs typeface="Calibri" panose="020F0502020204030204"/>
              </a:rPr>
              <a:t>Run activities that are appropriate</a:t>
            </a:r>
            <a:endParaRPr lang="en-US" sz="2400">
              <a:solidFill>
                <a:srgbClr val="002060"/>
              </a:solidFill>
              <a:ea typeface="Calibri"/>
              <a:cs typeface="Calibri" panose="020F0502020204030204"/>
            </a:endParaRPr>
          </a:p>
          <a:p>
            <a:pPr marL="285750" indent="-285750">
              <a:buFont typeface="Arial"/>
              <a:buChar char="•"/>
            </a:pPr>
            <a:r>
              <a:rPr lang="en-US" sz="2400">
                <a:solidFill>
                  <a:srgbClr val="002060"/>
                </a:solidFill>
                <a:ea typeface="Calibri"/>
                <a:cs typeface="Calibri" panose="020F0502020204030204"/>
              </a:rPr>
              <a:t>Create a culture of kindness, communication, and respect for fellow students</a:t>
            </a:r>
          </a:p>
          <a:p>
            <a:pPr marL="285750" indent="-285750">
              <a:buFont typeface="Arial"/>
              <a:buChar char="•"/>
            </a:pPr>
            <a:r>
              <a:rPr lang="en-US" sz="2400">
                <a:solidFill>
                  <a:srgbClr val="002060"/>
                </a:solidFill>
                <a:ea typeface="Calibri"/>
                <a:cs typeface="Calibri" panose="020F0502020204030204"/>
              </a:rPr>
              <a:t>Listen to your members – as much as you lead them, they should lead you.</a:t>
            </a:r>
          </a:p>
          <a:p>
            <a:pPr marL="285750" indent="-285750">
              <a:buFont typeface="Arial"/>
              <a:buChar char="•"/>
            </a:pPr>
            <a:r>
              <a:rPr lang="en-US" sz="2400">
                <a:solidFill>
                  <a:srgbClr val="002060"/>
                </a:solidFill>
                <a:ea typeface="Calibri"/>
                <a:cs typeface="Calibri" panose="020F0502020204030204"/>
              </a:rPr>
              <a:t>Reach out if things go wrong or you aren't sure if it's an acceptable activity.</a:t>
            </a:r>
          </a:p>
          <a:p>
            <a:pPr marL="285750" indent="-285750">
              <a:buFont typeface="Arial"/>
              <a:buChar char="•"/>
            </a:pPr>
            <a:r>
              <a:rPr lang="en-US" sz="2400">
                <a:solidFill>
                  <a:srgbClr val="002060"/>
                </a:solidFill>
                <a:ea typeface="Calibri"/>
                <a:cs typeface="Calibri" panose="020F0502020204030204"/>
              </a:rPr>
              <a:t>Set a positive and good example as a role model for other students.</a:t>
            </a:r>
          </a:p>
          <a:p>
            <a:pPr marL="285750" indent="-285750">
              <a:buFont typeface="Arial"/>
              <a:buChar char="•"/>
            </a:pPr>
            <a:r>
              <a:rPr lang="en-US" sz="2400">
                <a:solidFill>
                  <a:srgbClr val="002060"/>
                </a:solidFill>
                <a:ea typeface="Calibri"/>
                <a:cs typeface="Calibri" panose="020F0502020204030204"/>
              </a:rPr>
              <a:t>Keep students safe during activities!</a:t>
            </a:r>
          </a:p>
          <a:p>
            <a:pPr marL="285750" indent="-285750">
              <a:buFont typeface="Arial"/>
              <a:buChar char="•"/>
            </a:pPr>
            <a:endParaRPr lang="en-US" sz="2400">
              <a:solidFill>
                <a:srgbClr val="002060"/>
              </a:solidFill>
              <a:ea typeface="Calibri"/>
              <a:cs typeface="Calibri" panose="020F0502020204030204"/>
            </a:endParaRPr>
          </a:p>
          <a:p>
            <a:pPr marL="285750" indent="-285750">
              <a:buFont typeface="Arial"/>
              <a:buChar char="•"/>
            </a:pPr>
            <a:endParaRPr lang="en-US">
              <a:solidFill>
                <a:srgbClr val="002060"/>
              </a:solidFill>
              <a:ea typeface="Calibri" panose="020F0502020204030204"/>
              <a:cs typeface="Calibri" panose="020F0502020204030204"/>
            </a:endParaRPr>
          </a:p>
          <a:p>
            <a:pPr marL="285750" indent="-285750">
              <a:buFont typeface="Arial"/>
              <a:buChar char="•"/>
            </a:pPr>
            <a:endParaRPr lang="en-US">
              <a:solidFill>
                <a:srgbClr val="002060"/>
              </a:solidFill>
              <a:ea typeface="Calibri" panose="020F0502020204030204"/>
              <a:cs typeface="Calibri" panose="020F0502020204030204"/>
            </a:endParaRPr>
          </a:p>
        </p:txBody>
      </p:sp>
      <p:pic>
        <p:nvPicPr>
          <p:cNvPr id="5" name="Picture 4" descr="A blue and white sign with white letters&#10;&#10;Description automatically generated">
            <a:extLst>
              <a:ext uri="{FF2B5EF4-FFF2-40B4-BE49-F238E27FC236}">
                <a16:creationId xmlns:a16="http://schemas.microsoft.com/office/drawing/2014/main" id="{B0E7D646-1A59-32F2-90BC-50A6E4363F5E}"/>
              </a:ext>
            </a:extLst>
          </p:cNvPr>
          <p:cNvPicPr>
            <a:picLocks noChangeAspect="1"/>
          </p:cNvPicPr>
          <p:nvPr/>
        </p:nvPicPr>
        <p:blipFill>
          <a:blip r:embed="rId4"/>
          <a:stretch>
            <a:fillRect/>
          </a:stretch>
        </p:blipFill>
        <p:spPr>
          <a:xfrm>
            <a:off x="10107096" y="6004434"/>
            <a:ext cx="1933575" cy="600075"/>
          </a:xfrm>
          <a:prstGeom prst="rect">
            <a:avLst/>
          </a:prstGeom>
        </p:spPr>
      </p:pic>
    </p:spTree>
    <p:extLst>
      <p:ext uri="{BB962C8B-B14F-4D97-AF65-F5344CB8AC3E}">
        <p14:creationId xmlns:p14="http://schemas.microsoft.com/office/powerpoint/2010/main" val="136756146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74DFB-1BF3-00A6-BFD8-F8C1340E4C7C}"/>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9F1C8150-C4F6-2A09-42AC-E2259626993C}"/>
              </a:ext>
            </a:extLst>
          </p:cNvPr>
          <p:cNvSpPr/>
          <p:nvPr/>
        </p:nvSpPr>
        <p:spPr>
          <a:xfrm>
            <a:off x="489289" y="0"/>
            <a:ext cx="10045369" cy="6858000"/>
          </a:xfrm>
          <a:prstGeom prst="rect">
            <a:avLst/>
          </a:prstGeom>
          <a:solidFill>
            <a:srgbClr val="FBD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a:extLst>
              <a:ext uri="{FF2B5EF4-FFF2-40B4-BE49-F238E27FC236}">
                <a16:creationId xmlns:a16="http://schemas.microsoft.com/office/drawing/2014/main" id="{6AD4CFEB-D58A-9101-5C1E-8CA856CB416B}"/>
              </a:ext>
            </a:extLst>
          </p:cNvPr>
          <p:cNvGrpSpPr/>
          <p:nvPr/>
        </p:nvGrpSpPr>
        <p:grpSpPr>
          <a:xfrm>
            <a:off x="9522726" y="0"/>
            <a:ext cx="2673069" cy="6858000"/>
            <a:chOff x="6152233" y="0"/>
            <a:chExt cx="6039767" cy="6858000"/>
          </a:xfrm>
        </p:grpSpPr>
        <p:sp>
          <p:nvSpPr>
            <p:cNvPr id="7" name="Rectangle 6">
              <a:extLst>
                <a:ext uri="{FF2B5EF4-FFF2-40B4-BE49-F238E27FC236}">
                  <a16:creationId xmlns:a16="http://schemas.microsoft.com/office/drawing/2014/main" id="{B9EFD282-7E38-746B-9BA1-C257D94AD97A}"/>
                </a:ext>
              </a:extLst>
            </p:cNvPr>
            <p:cNvSpPr/>
            <p:nvPr/>
          </p:nvSpPr>
          <p:spPr>
            <a:xfrm>
              <a:off x="7903597" y="0"/>
              <a:ext cx="4288403"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riangle 6">
              <a:extLst>
                <a:ext uri="{FF2B5EF4-FFF2-40B4-BE49-F238E27FC236}">
                  <a16:creationId xmlns:a16="http://schemas.microsoft.com/office/drawing/2014/main" id="{587DDF76-9684-301B-033B-6785C346F290}"/>
                </a:ext>
              </a:extLst>
            </p:cNvPr>
            <p:cNvSpPr/>
            <p:nvPr/>
          </p:nvSpPr>
          <p:spPr>
            <a:xfrm>
              <a:off x="6152233" y="0"/>
              <a:ext cx="3500654" cy="6858000"/>
            </a:xfrm>
            <a:prstGeom prst="triangle">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 name="Group 13">
            <a:extLst>
              <a:ext uri="{FF2B5EF4-FFF2-40B4-BE49-F238E27FC236}">
                <a16:creationId xmlns:a16="http://schemas.microsoft.com/office/drawing/2014/main" id="{BBEFF6A1-7507-1067-0D70-B82A3427C046}"/>
              </a:ext>
            </a:extLst>
          </p:cNvPr>
          <p:cNvGrpSpPr/>
          <p:nvPr/>
        </p:nvGrpSpPr>
        <p:grpSpPr>
          <a:xfrm>
            <a:off x="0" y="0"/>
            <a:ext cx="589722" cy="6858000"/>
            <a:chOff x="0" y="0"/>
            <a:chExt cx="589722" cy="6858000"/>
          </a:xfrm>
        </p:grpSpPr>
        <p:sp>
          <p:nvSpPr>
            <p:cNvPr id="11" name="Rectangle 10">
              <a:extLst>
                <a:ext uri="{FF2B5EF4-FFF2-40B4-BE49-F238E27FC236}">
                  <a16:creationId xmlns:a16="http://schemas.microsoft.com/office/drawing/2014/main" id="{459E5EE2-4CD8-6A3D-DAB9-7483E3AF9D43}"/>
                </a:ext>
              </a:extLst>
            </p:cNvPr>
            <p:cNvSpPr/>
            <p:nvPr/>
          </p:nvSpPr>
          <p:spPr>
            <a:xfrm>
              <a:off x="0" y="0"/>
              <a:ext cx="589722"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ACB3F74F-4D33-F8C9-613A-2353D5FFB2B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292874" y="5810235"/>
              <a:ext cx="1175468" cy="336967"/>
            </a:xfrm>
            <a:prstGeom prst="rect">
              <a:avLst/>
            </a:prstGeom>
            <a:noFill/>
            <a:ln>
              <a:solidFill>
                <a:srgbClr val="FBDF05"/>
              </a:solidFill>
            </a:ln>
          </p:spPr>
        </p:pic>
        <p:sp>
          <p:nvSpPr>
            <p:cNvPr id="13" name="TextBox 12">
              <a:extLst>
                <a:ext uri="{FF2B5EF4-FFF2-40B4-BE49-F238E27FC236}">
                  <a16:creationId xmlns:a16="http://schemas.microsoft.com/office/drawing/2014/main" id="{5FF10997-94E3-1FDE-B1D5-C654598EBE8F}"/>
                </a:ext>
              </a:extLst>
            </p:cNvPr>
            <p:cNvSpPr txBox="1"/>
            <p:nvPr/>
          </p:nvSpPr>
          <p:spPr>
            <a:xfrm rot="16200000">
              <a:off x="-345266" y="4372323"/>
              <a:ext cx="1273834" cy="369332"/>
            </a:xfrm>
            <a:prstGeom prst="rect">
              <a:avLst/>
            </a:prstGeom>
            <a:noFill/>
          </p:spPr>
          <p:txBody>
            <a:bodyPr wrap="square" lIns="91440" tIns="45720" rIns="91440" bIns="45720" rtlCol="0" anchor="t">
              <a:spAutoFit/>
            </a:bodyPr>
            <a:lstStyle/>
            <a:p>
              <a:endParaRPr lang="en-GB">
                <a:solidFill>
                  <a:srgbClr val="FBDF05"/>
                </a:solidFill>
              </a:endParaRPr>
            </a:p>
          </p:txBody>
        </p:sp>
      </p:grpSp>
      <p:sp>
        <p:nvSpPr>
          <p:cNvPr id="21" name="TextBox 20">
            <a:extLst>
              <a:ext uri="{FF2B5EF4-FFF2-40B4-BE49-F238E27FC236}">
                <a16:creationId xmlns:a16="http://schemas.microsoft.com/office/drawing/2014/main" id="{0F0E180B-7788-8937-F4DF-368B06EC647D}"/>
              </a:ext>
            </a:extLst>
          </p:cNvPr>
          <p:cNvSpPr txBox="1"/>
          <p:nvPr/>
        </p:nvSpPr>
        <p:spPr>
          <a:xfrm>
            <a:off x="1493230" y="379334"/>
            <a:ext cx="788161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800" b="1" u="sng">
                <a:solidFill>
                  <a:srgbClr val="002060"/>
                </a:solidFill>
                <a:cs typeface="Calibri"/>
              </a:rPr>
              <a:t>University Responsibilities</a:t>
            </a:r>
          </a:p>
        </p:txBody>
      </p:sp>
      <p:sp>
        <p:nvSpPr>
          <p:cNvPr id="3" name="TextBox 2">
            <a:extLst>
              <a:ext uri="{FF2B5EF4-FFF2-40B4-BE49-F238E27FC236}">
                <a16:creationId xmlns:a16="http://schemas.microsoft.com/office/drawing/2014/main" id="{C7D1DC58-CC43-65C3-96E8-56203C3E086F}"/>
              </a:ext>
            </a:extLst>
          </p:cNvPr>
          <p:cNvSpPr txBox="1"/>
          <p:nvPr/>
        </p:nvSpPr>
        <p:spPr>
          <a:xfrm>
            <a:off x="921122" y="1296946"/>
            <a:ext cx="8086281"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002060"/>
                </a:solidFill>
                <a:ea typeface="Calibri" panose="020F0502020204030204"/>
                <a:cs typeface="Calibri" panose="020F0502020204030204"/>
              </a:rPr>
              <a:t>Student Conduct and Discipline</a:t>
            </a:r>
          </a:p>
          <a:p>
            <a:pPr marL="285750" indent="-285750">
              <a:buFont typeface="Arial"/>
              <a:buChar char="•"/>
            </a:pPr>
            <a:endParaRPr lang="en-US">
              <a:solidFill>
                <a:srgbClr val="002060"/>
              </a:solidFill>
              <a:ea typeface="Calibri" panose="020F0502020204030204"/>
              <a:cs typeface="Calibri" panose="020F0502020204030204"/>
            </a:endParaRPr>
          </a:p>
          <a:p>
            <a:pPr marL="285750" indent="-285750">
              <a:buFont typeface="Arial"/>
              <a:buChar char="•"/>
            </a:pPr>
            <a:endParaRPr lang="en-US">
              <a:solidFill>
                <a:srgbClr val="002060"/>
              </a:solidFill>
              <a:ea typeface="Calibri" panose="020F0502020204030204"/>
              <a:cs typeface="Calibri" panose="020F0502020204030204"/>
            </a:endParaRPr>
          </a:p>
        </p:txBody>
      </p:sp>
      <p:pic>
        <p:nvPicPr>
          <p:cNvPr id="5" name="Picture 4" descr="A blue and white sign with white letters&#10;&#10;Description automatically generated">
            <a:extLst>
              <a:ext uri="{FF2B5EF4-FFF2-40B4-BE49-F238E27FC236}">
                <a16:creationId xmlns:a16="http://schemas.microsoft.com/office/drawing/2014/main" id="{AB7F482A-D7CC-66C5-BEE8-07BD95F6300F}"/>
              </a:ext>
            </a:extLst>
          </p:cNvPr>
          <p:cNvPicPr>
            <a:picLocks noChangeAspect="1"/>
          </p:cNvPicPr>
          <p:nvPr/>
        </p:nvPicPr>
        <p:blipFill>
          <a:blip r:embed="rId4"/>
          <a:stretch>
            <a:fillRect/>
          </a:stretch>
        </p:blipFill>
        <p:spPr>
          <a:xfrm>
            <a:off x="10006454" y="6047566"/>
            <a:ext cx="1933575" cy="600075"/>
          </a:xfrm>
          <a:prstGeom prst="rect">
            <a:avLst/>
          </a:prstGeom>
        </p:spPr>
      </p:pic>
      <p:pic>
        <p:nvPicPr>
          <p:cNvPr id="6" name="Picture 5" descr="A black and white text on a white background&#10;&#10;AI-generated content may be incorrect.">
            <a:extLst>
              <a:ext uri="{FF2B5EF4-FFF2-40B4-BE49-F238E27FC236}">
                <a16:creationId xmlns:a16="http://schemas.microsoft.com/office/drawing/2014/main" id="{5CC6751F-0245-D710-593E-FB30A8964274}"/>
              </a:ext>
            </a:extLst>
          </p:cNvPr>
          <p:cNvPicPr>
            <a:picLocks noChangeAspect="1"/>
          </p:cNvPicPr>
          <p:nvPr/>
        </p:nvPicPr>
        <p:blipFill>
          <a:blip r:embed="rId5"/>
          <a:stretch>
            <a:fillRect/>
          </a:stretch>
        </p:blipFill>
        <p:spPr>
          <a:xfrm>
            <a:off x="754451" y="2019210"/>
            <a:ext cx="9346003" cy="3552826"/>
          </a:xfrm>
          <a:prstGeom prst="rect">
            <a:avLst/>
          </a:prstGeom>
        </p:spPr>
      </p:pic>
    </p:spTree>
    <p:extLst>
      <p:ext uri="{BB962C8B-B14F-4D97-AF65-F5344CB8AC3E}">
        <p14:creationId xmlns:p14="http://schemas.microsoft.com/office/powerpoint/2010/main" val="328500342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839EACE-458B-2DF0-B5D3-C1D4A29BD818}"/>
              </a:ext>
            </a:extLst>
          </p:cNvPr>
          <p:cNvSpPr/>
          <p:nvPr/>
        </p:nvSpPr>
        <p:spPr>
          <a:xfrm>
            <a:off x="489289" y="0"/>
            <a:ext cx="10045369" cy="6858000"/>
          </a:xfrm>
          <a:prstGeom prst="rect">
            <a:avLst/>
          </a:prstGeom>
          <a:solidFill>
            <a:srgbClr val="FBD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a:extLst>
              <a:ext uri="{FF2B5EF4-FFF2-40B4-BE49-F238E27FC236}">
                <a16:creationId xmlns:a16="http://schemas.microsoft.com/office/drawing/2014/main" id="{5519ACB2-4FE9-7874-4B98-EE5A6BA46D49}"/>
              </a:ext>
            </a:extLst>
          </p:cNvPr>
          <p:cNvGrpSpPr/>
          <p:nvPr/>
        </p:nvGrpSpPr>
        <p:grpSpPr>
          <a:xfrm>
            <a:off x="9522726" y="0"/>
            <a:ext cx="2673069" cy="6858000"/>
            <a:chOff x="6152233" y="0"/>
            <a:chExt cx="6039767" cy="6858000"/>
          </a:xfrm>
        </p:grpSpPr>
        <p:sp>
          <p:nvSpPr>
            <p:cNvPr id="7" name="Rectangle 6">
              <a:extLst>
                <a:ext uri="{FF2B5EF4-FFF2-40B4-BE49-F238E27FC236}">
                  <a16:creationId xmlns:a16="http://schemas.microsoft.com/office/drawing/2014/main" id="{D87A45AD-DB31-9103-E028-F86BF21E049E}"/>
                </a:ext>
              </a:extLst>
            </p:cNvPr>
            <p:cNvSpPr/>
            <p:nvPr/>
          </p:nvSpPr>
          <p:spPr>
            <a:xfrm>
              <a:off x="7903597" y="0"/>
              <a:ext cx="4288403"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riangle 6">
              <a:extLst>
                <a:ext uri="{FF2B5EF4-FFF2-40B4-BE49-F238E27FC236}">
                  <a16:creationId xmlns:a16="http://schemas.microsoft.com/office/drawing/2014/main" id="{9B9D50E4-D821-CC53-E540-4F1770FF6144}"/>
                </a:ext>
              </a:extLst>
            </p:cNvPr>
            <p:cNvSpPr/>
            <p:nvPr/>
          </p:nvSpPr>
          <p:spPr>
            <a:xfrm>
              <a:off x="6152233" y="0"/>
              <a:ext cx="3500654" cy="6858000"/>
            </a:xfrm>
            <a:prstGeom prst="triangle">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 name="Group 13">
            <a:extLst>
              <a:ext uri="{FF2B5EF4-FFF2-40B4-BE49-F238E27FC236}">
                <a16:creationId xmlns:a16="http://schemas.microsoft.com/office/drawing/2014/main" id="{31CC2427-9D84-6818-6AE9-59EE76043C48}"/>
              </a:ext>
            </a:extLst>
          </p:cNvPr>
          <p:cNvGrpSpPr/>
          <p:nvPr/>
        </p:nvGrpSpPr>
        <p:grpSpPr>
          <a:xfrm>
            <a:off x="0" y="0"/>
            <a:ext cx="589722" cy="6858000"/>
            <a:chOff x="0" y="0"/>
            <a:chExt cx="589722" cy="6858000"/>
          </a:xfrm>
        </p:grpSpPr>
        <p:sp>
          <p:nvSpPr>
            <p:cNvPr id="11" name="Rectangle 10">
              <a:extLst>
                <a:ext uri="{FF2B5EF4-FFF2-40B4-BE49-F238E27FC236}">
                  <a16:creationId xmlns:a16="http://schemas.microsoft.com/office/drawing/2014/main" id="{5C5BC5C7-ED02-2453-0893-ED972CA4A093}"/>
                </a:ext>
              </a:extLst>
            </p:cNvPr>
            <p:cNvSpPr/>
            <p:nvPr/>
          </p:nvSpPr>
          <p:spPr>
            <a:xfrm>
              <a:off x="0" y="0"/>
              <a:ext cx="589722"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4D205B72-F7B0-A91A-D026-42203910F2A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292874" y="5810235"/>
              <a:ext cx="1175468" cy="336967"/>
            </a:xfrm>
            <a:prstGeom prst="rect">
              <a:avLst/>
            </a:prstGeom>
            <a:noFill/>
            <a:ln>
              <a:solidFill>
                <a:srgbClr val="FBDF05"/>
              </a:solidFill>
            </a:ln>
          </p:spPr>
        </p:pic>
        <p:sp>
          <p:nvSpPr>
            <p:cNvPr id="13" name="TextBox 12">
              <a:extLst>
                <a:ext uri="{FF2B5EF4-FFF2-40B4-BE49-F238E27FC236}">
                  <a16:creationId xmlns:a16="http://schemas.microsoft.com/office/drawing/2014/main" id="{4C8F2A2E-35F0-6BEF-EE67-D17472F086CF}"/>
                </a:ext>
              </a:extLst>
            </p:cNvPr>
            <p:cNvSpPr txBox="1"/>
            <p:nvPr/>
          </p:nvSpPr>
          <p:spPr>
            <a:xfrm rot="16200000">
              <a:off x="-345266" y="4372323"/>
              <a:ext cx="1273834" cy="369332"/>
            </a:xfrm>
            <a:prstGeom prst="rect">
              <a:avLst/>
            </a:prstGeom>
            <a:noFill/>
          </p:spPr>
          <p:txBody>
            <a:bodyPr wrap="square" lIns="91440" tIns="45720" rIns="91440" bIns="45720" rtlCol="0" anchor="t">
              <a:spAutoFit/>
            </a:bodyPr>
            <a:lstStyle/>
            <a:p>
              <a:endParaRPr lang="en-GB">
                <a:solidFill>
                  <a:srgbClr val="FBDF05"/>
                </a:solidFill>
              </a:endParaRPr>
            </a:p>
          </p:txBody>
        </p:sp>
      </p:grpSp>
      <p:sp>
        <p:nvSpPr>
          <p:cNvPr id="21" name="TextBox 20">
            <a:extLst>
              <a:ext uri="{FF2B5EF4-FFF2-40B4-BE49-F238E27FC236}">
                <a16:creationId xmlns:a16="http://schemas.microsoft.com/office/drawing/2014/main" id="{3973B7F2-1D12-B2A5-38E4-3C4D15A70195}"/>
              </a:ext>
            </a:extLst>
          </p:cNvPr>
          <p:cNvSpPr txBox="1"/>
          <p:nvPr/>
        </p:nvSpPr>
        <p:spPr>
          <a:xfrm>
            <a:off x="1493230" y="379334"/>
            <a:ext cx="788161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800" b="1" u="sng">
                <a:solidFill>
                  <a:srgbClr val="002060"/>
                </a:solidFill>
                <a:cs typeface="Calibri"/>
              </a:rPr>
              <a:t>HASU Responsibilities</a:t>
            </a:r>
          </a:p>
        </p:txBody>
      </p:sp>
      <p:sp>
        <p:nvSpPr>
          <p:cNvPr id="3" name="TextBox 2">
            <a:extLst>
              <a:ext uri="{FF2B5EF4-FFF2-40B4-BE49-F238E27FC236}">
                <a16:creationId xmlns:a16="http://schemas.microsoft.com/office/drawing/2014/main" id="{76F0A04E-3972-C69B-F8C9-CDC78CAAABD2}"/>
              </a:ext>
            </a:extLst>
          </p:cNvPr>
          <p:cNvSpPr txBox="1"/>
          <p:nvPr/>
        </p:nvSpPr>
        <p:spPr>
          <a:xfrm>
            <a:off x="921122" y="1296946"/>
            <a:ext cx="8086281"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solidFill>
                  <a:srgbClr val="002060"/>
                </a:solidFill>
                <a:ea typeface="Calibri" panose="020F0502020204030204"/>
                <a:cs typeface="Calibri" panose="020F0502020204030204"/>
              </a:rPr>
              <a:t>Educate committee members and leaders to understand the boundaries of acceptable </a:t>
            </a:r>
            <a:r>
              <a:rPr lang="en-US" err="1">
                <a:solidFill>
                  <a:srgbClr val="002060"/>
                </a:solidFill>
                <a:ea typeface="Calibri" panose="020F0502020204030204"/>
                <a:cs typeface="Calibri" panose="020F0502020204030204"/>
              </a:rPr>
              <a:t>behaviour</a:t>
            </a:r>
            <a:r>
              <a:rPr lang="en-US">
                <a:solidFill>
                  <a:srgbClr val="002060"/>
                </a:solidFill>
                <a:ea typeface="Calibri" panose="020F0502020204030204"/>
                <a:cs typeface="Calibri" panose="020F0502020204030204"/>
              </a:rPr>
              <a:t>.</a:t>
            </a:r>
          </a:p>
          <a:p>
            <a:pPr marL="285750" indent="-285750">
              <a:buFont typeface="Arial"/>
              <a:buChar char="•"/>
            </a:pPr>
            <a:r>
              <a:rPr lang="en-US">
                <a:solidFill>
                  <a:srgbClr val="002060"/>
                </a:solidFill>
                <a:ea typeface="Calibri" panose="020F0502020204030204"/>
                <a:cs typeface="Calibri" panose="020F0502020204030204"/>
              </a:rPr>
              <a:t>Give committee members the skills to run socials that are fun and create bonds between students that are safeguarding all participants (including execs!)</a:t>
            </a:r>
          </a:p>
          <a:p>
            <a:pPr marL="285750" indent="-285750">
              <a:buFont typeface="Arial"/>
              <a:buChar char="•"/>
            </a:pPr>
            <a:r>
              <a:rPr lang="en-US">
                <a:solidFill>
                  <a:srgbClr val="002060"/>
                </a:solidFill>
                <a:ea typeface="Calibri" panose="020F0502020204030204"/>
                <a:cs typeface="Calibri" panose="020F0502020204030204"/>
              </a:rPr>
              <a:t>Support clubs and societies to plan activities through social development meetings and check risk assessments.</a:t>
            </a:r>
          </a:p>
          <a:p>
            <a:endParaRPr lang="en-US">
              <a:solidFill>
                <a:srgbClr val="002060"/>
              </a:solidFill>
              <a:ea typeface="Calibri" panose="020F0502020204030204"/>
              <a:cs typeface="Calibri" panose="020F0502020204030204"/>
            </a:endParaRPr>
          </a:p>
          <a:p>
            <a:r>
              <a:rPr lang="en-US" b="1">
                <a:solidFill>
                  <a:srgbClr val="002060"/>
                </a:solidFill>
                <a:ea typeface="Calibri" panose="020F0502020204030204"/>
                <a:cs typeface="Calibri" panose="020F0502020204030204"/>
              </a:rPr>
              <a:t>Activities Coordinator</a:t>
            </a:r>
          </a:p>
          <a:p>
            <a:pPr marL="285750" indent="-285750">
              <a:buFont typeface="Arial"/>
              <a:buChar char="•"/>
            </a:pPr>
            <a:r>
              <a:rPr lang="en-US">
                <a:solidFill>
                  <a:srgbClr val="002060"/>
                </a:solidFill>
                <a:ea typeface="Calibri" panose="020F0502020204030204"/>
                <a:cs typeface="Calibri" panose="020F0502020204030204"/>
              </a:rPr>
              <a:t>Support Club and Societies going through university and Union disciplinary processes – advocate for the students when appropriate.</a:t>
            </a:r>
          </a:p>
          <a:p>
            <a:pPr marL="285750" indent="-285750">
              <a:buFont typeface="Arial"/>
              <a:buChar char="•"/>
            </a:pPr>
            <a:r>
              <a:rPr lang="en-US">
                <a:solidFill>
                  <a:srgbClr val="002060"/>
                </a:solidFill>
                <a:ea typeface="Calibri" panose="020F0502020204030204"/>
                <a:cs typeface="Calibri" panose="020F0502020204030204"/>
              </a:rPr>
              <a:t>Be open-minded and non-judgmental when students approach regarding socials ideas.</a:t>
            </a:r>
          </a:p>
          <a:p>
            <a:pPr marL="285750" indent="-285750">
              <a:buFont typeface="Arial"/>
              <a:buChar char="•"/>
            </a:pPr>
            <a:endParaRPr lang="en-US">
              <a:solidFill>
                <a:srgbClr val="002060"/>
              </a:solidFill>
              <a:ea typeface="Calibri" panose="020F0502020204030204"/>
              <a:cs typeface="Calibri" panose="020F0502020204030204"/>
            </a:endParaRPr>
          </a:p>
          <a:p>
            <a:r>
              <a:rPr lang="en-US" b="1">
                <a:solidFill>
                  <a:srgbClr val="002060"/>
                </a:solidFill>
                <a:ea typeface="Calibri" panose="020F0502020204030204"/>
                <a:cs typeface="Calibri" panose="020F0502020204030204"/>
              </a:rPr>
              <a:t>Union Director</a:t>
            </a:r>
          </a:p>
          <a:p>
            <a:pPr marL="285750" indent="-285750">
              <a:buFont typeface="Arial"/>
              <a:buChar char="•"/>
            </a:pPr>
            <a:r>
              <a:rPr lang="en-US">
                <a:solidFill>
                  <a:srgbClr val="002060"/>
                </a:solidFill>
                <a:ea typeface="Calibri" panose="020F0502020204030204"/>
                <a:cs typeface="Calibri" panose="020F0502020204030204"/>
              </a:rPr>
              <a:t>Manage union complaints and investigate disciplinary cases assigned to the SU by the University</a:t>
            </a:r>
          </a:p>
        </p:txBody>
      </p:sp>
      <p:pic>
        <p:nvPicPr>
          <p:cNvPr id="5" name="Picture 4" descr="A blue and white sign with white letters&#10;&#10;Description automatically generated">
            <a:extLst>
              <a:ext uri="{FF2B5EF4-FFF2-40B4-BE49-F238E27FC236}">
                <a16:creationId xmlns:a16="http://schemas.microsoft.com/office/drawing/2014/main" id="{B0E7D646-1A59-32F2-90BC-50A6E4363F5E}"/>
              </a:ext>
            </a:extLst>
          </p:cNvPr>
          <p:cNvPicPr>
            <a:picLocks noChangeAspect="1"/>
          </p:cNvPicPr>
          <p:nvPr/>
        </p:nvPicPr>
        <p:blipFill>
          <a:blip r:embed="rId4"/>
          <a:stretch>
            <a:fillRect/>
          </a:stretch>
        </p:blipFill>
        <p:spPr>
          <a:xfrm>
            <a:off x="10006454" y="6047566"/>
            <a:ext cx="1933575" cy="600075"/>
          </a:xfrm>
          <a:prstGeom prst="rect">
            <a:avLst/>
          </a:prstGeom>
        </p:spPr>
      </p:pic>
    </p:spTree>
    <p:extLst>
      <p:ext uri="{BB962C8B-B14F-4D97-AF65-F5344CB8AC3E}">
        <p14:creationId xmlns:p14="http://schemas.microsoft.com/office/powerpoint/2010/main" val="282495768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839EACE-458B-2DF0-B5D3-C1D4A29BD818}"/>
              </a:ext>
            </a:extLst>
          </p:cNvPr>
          <p:cNvSpPr/>
          <p:nvPr/>
        </p:nvSpPr>
        <p:spPr>
          <a:xfrm>
            <a:off x="489289" y="0"/>
            <a:ext cx="10045369" cy="6858000"/>
          </a:xfrm>
          <a:prstGeom prst="rect">
            <a:avLst/>
          </a:prstGeom>
          <a:solidFill>
            <a:srgbClr val="FBD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a:extLst>
              <a:ext uri="{FF2B5EF4-FFF2-40B4-BE49-F238E27FC236}">
                <a16:creationId xmlns:a16="http://schemas.microsoft.com/office/drawing/2014/main" id="{5519ACB2-4FE9-7874-4B98-EE5A6BA46D49}"/>
              </a:ext>
            </a:extLst>
          </p:cNvPr>
          <p:cNvGrpSpPr/>
          <p:nvPr/>
        </p:nvGrpSpPr>
        <p:grpSpPr>
          <a:xfrm>
            <a:off x="9522726" y="0"/>
            <a:ext cx="2673069" cy="6858000"/>
            <a:chOff x="6152233" y="0"/>
            <a:chExt cx="6039767" cy="6858000"/>
          </a:xfrm>
        </p:grpSpPr>
        <p:sp>
          <p:nvSpPr>
            <p:cNvPr id="7" name="Rectangle 6">
              <a:extLst>
                <a:ext uri="{FF2B5EF4-FFF2-40B4-BE49-F238E27FC236}">
                  <a16:creationId xmlns:a16="http://schemas.microsoft.com/office/drawing/2014/main" id="{D87A45AD-DB31-9103-E028-F86BF21E049E}"/>
                </a:ext>
              </a:extLst>
            </p:cNvPr>
            <p:cNvSpPr/>
            <p:nvPr/>
          </p:nvSpPr>
          <p:spPr>
            <a:xfrm>
              <a:off x="7903597" y="0"/>
              <a:ext cx="4288403"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riangle 6">
              <a:extLst>
                <a:ext uri="{FF2B5EF4-FFF2-40B4-BE49-F238E27FC236}">
                  <a16:creationId xmlns:a16="http://schemas.microsoft.com/office/drawing/2014/main" id="{9B9D50E4-D821-CC53-E540-4F1770FF6144}"/>
                </a:ext>
              </a:extLst>
            </p:cNvPr>
            <p:cNvSpPr/>
            <p:nvPr/>
          </p:nvSpPr>
          <p:spPr>
            <a:xfrm>
              <a:off x="6152233" y="0"/>
              <a:ext cx="3500654" cy="6858000"/>
            </a:xfrm>
            <a:prstGeom prst="triangle">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 name="Group 13">
            <a:extLst>
              <a:ext uri="{FF2B5EF4-FFF2-40B4-BE49-F238E27FC236}">
                <a16:creationId xmlns:a16="http://schemas.microsoft.com/office/drawing/2014/main" id="{31CC2427-9D84-6818-6AE9-59EE76043C48}"/>
              </a:ext>
            </a:extLst>
          </p:cNvPr>
          <p:cNvGrpSpPr/>
          <p:nvPr/>
        </p:nvGrpSpPr>
        <p:grpSpPr>
          <a:xfrm>
            <a:off x="0" y="0"/>
            <a:ext cx="589722" cy="6858000"/>
            <a:chOff x="0" y="0"/>
            <a:chExt cx="589722" cy="6858000"/>
          </a:xfrm>
        </p:grpSpPr>
        <p:sp>
          <p:nvSpPr>
            <p:cNvPr id="11" name="Rectangle 10">
              <a:extLst>
                <a:ext uri="{FF2B5EF4-FFF2-40B4-BE49-F238E27FC236}">
                  <a16:creationId xmlns:a16="http://schemas.microsoft.com/office/drawing/2014/main" id="{5C5BC5C7-ED02-2453-0893-ED972CA4A093}"/>
                </a:ext>
              </a:extLst>
            </p:cNvPr>
            <p:cNvSpPr/>
            <p:nvPr/>
          </p:nvSpPr>
          <p:spPr>
            <a:xfrm>
              <a:off x="0" y="0"/>
              <a:ext cx="589722"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4D205B72-F7B0-A91A-D026-42203910F2A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292874" y="5810235"/>
              <a:ext cx="1175468" cy="336967"/>
            </a:xfrm>
            <a:prstGeom prst="rect">
              <a:avLst/>
            </a:prstGeom>
            <a:noFill/>
            <a:ln>
              <a:solidFill>
                <a:srgbClr val="FBDF05"/>
              </a:solidFill>
            </a:ln>
          </p:spPr>
        </p:pic>
        <p:sp>
          <p:nvSpPr>
            <p:cNvPr id="13" name="TextBox 12">
              <a:extLst>
                <a:ext uri="{FF2B5EF4-FFF2-40B4-BE49-F238E27FC236}">
                  <a16:creationId xmlns:a16="http://schemas.microsoft.com/office/drawing/2014/main" id="{4C8F2A2E-35F0-6BEF-EE67-D17472F086CF}"/>
                </a:ext>
              </a:extLst>
            </p:cNvPr>
            <p:cNvSpPr txBox="1"/>
            <p:nvPr/>
          </p:nvSpPr>
          <p:spPr>
            <a:xfrm rot="16200000">
              <a:off x="-345266" y="4372323"/>
              <a:ext cx="1273834" cy="369332"/>
            </a:xfrm>
            <a:prstGeom prst="rect">
              <a:avLst/>
            </a:prstGeom>
            <a:noFill/>
          </p:spPr>
          <p:txBody>
            <a:bodyPr wrap="square" lIns="91440" tIns="45720" rIns="91440" bIns="45720" rtlCol="0" anchor="t">
              <a:spAutoFit/>
            </a:bodyPr>
            <a:lstStyle/>
            <a:p>
              <a:endParaRPr lang="en-GB">
                <a:solidFill>
                  <a:srgbClr val="FBDF05"/>
                </a:solidFill>
              </a:endParaRPr>
            </a:p>
          </p:txBody>
        </p:sp>
      </p:grpSp>
      <p:sp>
        <p:nvSpPr>
          <p:cNvPr id="21" name="TextBox 20">
            <a:extLst>
              <a:ext uri="{FF2B5EF4-FFF2-40B4-BE49-F238E27FC236}">
                <a16:creationId xmlns:a16="http://schemas.microsoft.com/office/drawing/2014/main" id="{3973B7F2-1D12-B2A5-38E4-3C4D15A70195}"/>
              </a:ext>
            </a:extLst>
          </p:cNvPr>
          <p:cNvSpPr txBox="1"/>
          <p:nvPr/>
        </p:nvSpPr>
        <p:spPr>
          <a:xfrm>
            <a:off x="1162551" y="2363410"/>
            <a:ext cx="9578141"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9600" b="1" u="sng">
                <a:solidFill>
                  <a:srgbClr val="002060"/>
                </a:solidFill>
                <a:ea typeface="Calibri"/>
                <a:cs typeface="Calibri"/>
              </a:rPr>
              <a:t>Questions?</a:t>
            </a:r>
          </a:p>
        </p:txBody>
      </p:sp>
      <p:pic>
        <p:nvPicPr>
          <p:cNvPr id="15" name="Picture 14" descr="A blue and white sign with white letters&#10;&#10;Description automatically generated">
            <a:extLst>
              <a:ext uri="{FF2B5EF4-FFF2-40B4-BE49-F238E27FC236}">
                <a16:creationId xmlns:a16="http://schemas.microsoft.com/office/drawing/2014/main" id="{DFDCA4BD-C650-72C8-E048-0CBD829BF19E}"/>
              </a:ext>
            </a:extLst>
          </p:cNvPr>
          <p:cNvPicPr>
            <a:picLocks noChangeAspect="1"/>
          </p:cNvPicPr>
          <p:nvPr/>
        </p:nvPicPr>
        <p:blipFill>
          <a:blip r:embed="rId4"/>
          <a:stretch>
            <a:fillRect/>
          </a:stretch>
        </p:blipFill>
        <p:spPr>
          <a:xfrm>
            <a:off x="684869" y="134941"/>
            <a:ext cx="1919122" cy="601832"/>
          </a:xfrm>
          <a:prstGeom prst="rect">
            <a:avLst/>
          </a:prstGeom>
        </p:spPr>
      </p:pic>
    </p:spTree>
    <p:extLst>
      <p:ext uri="{BB962C8B-B14F-4D97-AF65-F5344CB8AC3E}">
        <p14:creationId xmlns:p14="http://schemas.microsoft.com/office/powerpoint/2010/main" val="9961821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22169"/>
        </a:solidFill>
        <a:effectLst/>
      </p:bgPr>
    </p:bg>
    <p:spTree>
      <p:nvGrpSpPr>
        <p:cNvPr id="1" name=""/>
        <p:cNvGrpSpPr/>
        <p:nvPr/>
      </p:nvGrpSpPr>
      <p:grpSpPr>
        <a:xfrm>
          <a:off x="0" y="0"/>
          <a:ext cx="0" cy="0"/>
          <a:chOff x="0" y="0"/>
          <a:chExt cx="0" cy="0"/>
        </a:xfrm>
      </p:grpSpPr>
      <p:grpSp>
        <p:nvGrpSpPr>
          <p:cNvPr id="2" name="Group 2"/>
          <p:cNvGrpSpPr/>
          <p:nvPr/>
        </p:nvGrpSpPr>
        <p:grpSpPr>
          <a:xfrm>
            <a:off x="-132977" y="0"/>
            <a:ext cx="12457953" cy="1105674"/>
            <a:chOff x="0" y="0"/>
            <a:chExt cx="6960634" cy="617773"/>
          </a:xfrm>
        </p:grpSpPr>
        <p:sp>
          <p:nvSpPr>
            <p:cNvPr id="3" name="Freeform 3"/>
            <p:cNvSpPr/>
            <p:nvPr/>
          </p:nvSpPr>
          <p:spPr>
            <a:xfrm>
              <a:off x="0" y="0"/>
              <a:ext cx="6960634" cy="617773"/>
            </a:xfrm>
            <a:custGeom>
              <a:avLst/>
              <a:gdLst/>
              <a:ahLst/>
              <a:cxnLst/>
              <a:rect l="l" t="t" r="r" b="b"/>
              <a:pathLst>
                <a:path w="6960634" h="617773">
                  <a:moveTo>
                    <a:pt x="0" y="0"/>
                  </a:moveTo>
                  <a:lnTo>
                    <a:pt x="6960634" y="0"/>
                  </a:lnTo>
                  <a:lnTo>
                    <a:pt x="6960634" y="617773"/>
                  </a:lnTo>
                  <a:lnTo>
                    <a:pt x="0" y="617773"/>
                  </a:lnTo>
                  <a:close/>
                </a:path>
              </a:pathLst>
            </a:custGeom>
            <a:solidFill>
              <a:srgbClr val="FFFFFF"/>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p:cNvSpPr txBox="1"/>
            <p:nvPr/>
          </p:nvSpPr>
          <p:spPr>
            <a:xfrm>
              <a:off x="0" y="-9525"/>
              <a:ext cx="6960634" cy="627298"/>
            </a:xfrm>
            <a:prstGeom prst="rect">
              <a:avLst/>
            </a:prstGeom>
          </p:spPr>
          <p:txBody>
            <a:bodyPr lIns="32584" tIns="32584" rIns="32584" bIns="32584" rtlCol="0" anchor="ctr"/>
            <a:lstStyle/>
            <a:p>
              <a:pPr marL="0" marR="0" lvl="0" indent="0" algn="ctr" defTabSz="609630" rtl="0" eaLnBrk="1" fontAlgn="auto" latinLnBrk="0" hangingPunct="1">
                <a:lnSpc>
                  <a:spcPts val="9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Freeform 5"/>
          <p:cNvSpPr/>
          <p:nvPr/>
        </p:nvSpPr>
        <p:spPr>
          <a:xfrm>
            <a:off x="10272239" y="79025"/>
            <a:ext cx="1719636" cy="529778"/>
          </a:xfrm>
          <a:custGeom>
            <a:avLst/>
            <a:gdLst/>
            <a:ahLst/>
            <a:cxnLst/>
            <a:rect l="l" t="t" r="r" b="b"/>
            <a:pathLst>
              <a:path w="2579454" h="794667">
                <a:moveTo>
                  <a:pt x="0" y="0"/>
                </a:moveTo>
                <a:lnTo>
                  <a:pt x="2579454" y="0"/>
                </a:lnTo>
                <a:lnTo>
                  <a:pt x="2579454" y="794667"/>
                </a:lnTo>
                <a:lnTo>
                  <a:pt x="0" y="794667"/>
                </a:lnTo>
                <a:lnTo>
                  <a:pt x="0" y="0"/>
                </a:lnTo>
                <a:close/>
              </a:path>
            </a:pathLst>
          </a:custGeom>
          <a:blipFill>
            <a:blip r:embed="rId2"/>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grpSp>
        <p:nvGrpSpPr>
          <p:cNvPr id="6" name="Group 6"/>
          <p:cNvGrpSpPr/>
          <p:nvPr/>
        </p:nvGrpSpPr>
        <p:grpSpPr>
          <a:xfrm>
            <a:off x="2131038" y="45293"/>
            <a:ext cx="3462952" cy="1054031"/>
            <a:chOff x="0" y="0"/>
            <a:chExt cx="1934856" cy="588919"/>
          </a:xfrm>
        </p:grpSpPr>
        <p:sp>
          <p:nvSpPr>
            <p:cNvPr id="7" name="Freeform 7"/>
            <p:cNvSpPr/>
            <p:nvPr/>
          </p:nvSpPr>
          <p:spPr>
            <a:xfrm>
              <a:off x="0" y="0"/>
              <a:ext cx="1934856" cy="588919"/>
            </a:xfrm>
            <a:custGeom>
              <a:avLst/>
              <a:gdLst/>
              <a:ahLst/>
              <a:cxnLst/>
              <a:rect l="l" t="t" r="r" b="b"/>
              <a:pathLst>
                <a:path w="1934856" h="588919">
                  <a:moveTo>
                    <a:pt x="0" y="0"/>
                  </a:moveTo>
                  <a:lnTo>
                    <a:pt x="1934856" y="0"/>
                  </a:lnTo>
                  <a:lnTo>
                    <a:pt x="1934856" y="588919"/>
                  </a:lnTo>
                  <a:lnTo>
                    <a:pt x="0" y="588919"/>
                  </a:lnTo>
                  <a:close/>
                </a:path>
              </a:pathLst>
            </a:custGeom>
            <a:solidFill>
              <a:srgbClr val="FFFFFF"/>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8" name="TextBox 8"/>
            <p:cNvSpPr txBox="1"/>
            <p:nvPr/>
          </p:nvSpPr>
          <p:spPr>
            <a:xfrm>
              <a:off x="0" y="-19050"/>
              <a:ext cx="1934856" cy="607969"/>
            </a:xfrm>
            <a:prstGeom prst="rect">
              <a:avLst/>
            </a:prstGeom>
          </p:spPr>
          <p:txBody>
            <a:bodyPr lIns="32584" tIns="32584" rIns="32584" bIns="32584" rtlCol="0" anchor="ctr"/>
            <a:lstStyle/>
            <a:p>
              <a:pPr marL="0" marR="0" lvl="0" indent="0" algn="l" defTabSz="609630" rtl="0" eaLnBrk="1" fontAlgn="auto" latinLnBrk="0" hangingPunct="1">
                <a:lnSpc>
                  <a:spcPts val="2309"/>
                </a:lnSpc>
                <a:spcBef>
                  <a:spcPts val="0"/>
                </a:spcBef>
                <a:spcAft>
                  <a:spcPts val="0"/>
                </a:spcAft>
                <a:buClrTx/>
                <a:buSzTx/>
                <a:buFontTx/>
                <a:buNone/>
                <a:tabLst/>
                <a:defRPr/>
              </a:pPr>
              <a:r>
                <a:rPr kumimoji="0" lang="en-US" sz="1924" b="1" i="0" u="none" strike="noStrike" kern="1200" cap="none" spc="0" normalizeH="0" baseline="0" noProof="0">
                  <a:ln>
                    <a:noFill/>
                  </a:ln>
                  <a:solidFill>
                    <a:srgbClr val="000000"/>
                  </a:solidFill>
                  <a:effectLst/>
                  <a:uLnTx/>
                  <a:uFillTx/>
                  <a:latin typeface="Poppins Bold"/>
                  <a:ea typeface="Poppins Bold"/>
                  <a:cs typeface="Poppins Bold"/>
                  <a:sym typeface="Poppins Bold"/>
                </a:rPr>
                <a:t>AGENDA</a:t>
              </a:r>
            </a:p>
            <a:p>
              <a:pPr marL="0" marR="0" lvl="0" indent="0" algn="l" defTabSz="609630" rtl="0" eaLnBrk="1" fontAlgn="auto" latinLnBrk="0" hangingPunct="1">
                <a:lnSpc>
                  <a:spcPts val="2309"/>
                </a:lnSpc>
                <a:spcBef>
                  <a:spcPts val="0"/>
                </a:spcBef>
                <a:spcAft>
                  <a:spcPts val="0"/>
                </a:spcAft>
                <a:buClrTx/>
                <a:buSzTx/>
                <a:buFontTx/>
                <a:buNone/>
                <a:tabLst/>
                <a:defRPr/>
              </a:pPr>
              <a:r>
                <a:rPr kumimoji="0" lang="en-US" sz="1924" b="1" i="0" u="none" strike="noStrike" kern="1200" cap="none" spc="0" normalizeH="0" baseline="0" noProof="0">
                  <a:ln>
                    <a:noFill/>
                  </a:ln>
                  <a:solidFill>
                    <a:srgbClr val="000000"/>
                  </a:solidFill>
                  <a:effectLst/>
                  <a:uLnTx/>
                  <a:uFillTx/>
                  <a:latin typeface="Poppins Bold"/>
                  <a:ea typeface="Poppins Bold"/>
                  <a:cs typeface="Poppins Bold"/>
                  <a:sym typeface="Poppins Bold"/>
                </a:rPr>
                <a:t>Tuesday 23rd September</a:t>
              </a:r>
            </a:p>
            <a:p>
              <a:pPr marL="0" marR="0" lvl="0" indent="0" algn="l" defTabSz="609630" rtl="0" eaLnBrk="1" fontAlgn="auto" latinLnBrk="0" hangingPunct="1">
                <a:lnSpc>
                  <a:spcPts val="1989"/>
                </a:lnSpc>
                <a:spcBef>
                  <a:spcPts val="0"/>
                </a:spcBef>
                <a:spcAft>
                  <a:spcPts val="0"/>
                </a:spcAft>
                <a:buClrTx/>
                <a:buSzTx/>
                <a:buFontTx/>
                <a:buNone/>
                <a:tabLst/>
                <a:defRPr/>
              </a:pPr>
              <a:r>
                <a:rPr kumimoji="0" lang="en-US" sz="1657" b="1" i="1" u="none" strike="noStrike" kern="1200" cap="none" spc="0" normalizeH="0" baseline="0" noProof="0">
                  <a:ln>
                    <a:noFill/>
                  </a:ln>
                  <a:solidFill>
                    <a:srgbClr val="000000"/>
                  </a:solidFill>
                  <a:effectLst/>
                  <a:uLnTx/>
                  <a:uFillTx/>
                  <a:latin typeface="Poppins Bold Italics"/>
                  <a:ea typeface="Poppins Bold Italics"/>
                  <a:cs typeface="Poppins Bold Italics"/>
                  <a:sym typeface="Poppins Bold Italics"/>
                </a:rPr>
                <a:t>Afternoon Sessions</a:t>
              </a:r>
            </a:p>
          </p:txBody>
        </p:sp>
      </p:grpSp>
      <p:grpSp>
        <p:nvGrpSpPr>
          <p:cNvPr id="9" name="Group 9"/>
          <p:cNvGrpSpPr/>
          <p:nvPr/>
        </p:nvGrpSpPr>
        <p:grpSpPr>
          <a:xfrm>
            <a:off x="508239" y="70748"/>
            <a:ext cx="1464513" cy="1039855"/>
            <a:chOff x="0" y="0"/>
            <a:chExt cx="2929025" cy="2079710"/>
          </a:xfrm>
        </p:grpSpPr>
        <p:grpSp>
          <p:nvGrpSpPr>
            <p:cNvPr id="10" name="Group 10"/>
            <p:cNvGrpSpPr/>
            <p:nvPr/>
          </p:nvGrpSpPr>
          <p:grpSpPr>
            <a:xfrm>
              <a:off x="0" y="0"/>
              <a:ext cx="2929025" cy="2079710"/>
              <a:chOff x="0" y="0"/>
              <a:chExt cx="465358" cy="330421"/>
            </a:xfrm>
          </p:grpSpPr>
          <p:sp>
            <p:nvSpPr>
              <p:cNvPr id="11" name="Freeform 11"/>
              <p:cNvSpPr/>
              <p:nvPr/>
            </p:nvSpPr>
            <p:spPr>
              <a:xfrm>
                <a:off x="0" y="0"/>
                <a:ext cx="465358" cy="330421"/>
              </a:xfrm>
              <a:custGeom>
                <a:avLst/>
                <a:gdLst/>
                <a:ahLst/>
                <a:cxnLst/>
                <a:rect l="l" t="t" r="r" b="b"/>
                <a:pathLst>
                  <a:path w="465358" h="330421">
                    <a:moveTo>
                      <a:pt x="0" y="0"/>
                    </a:moveTo>
                    <a:lnTo>
                      <a:pt x="465358" y="0"/>
                    </a:lnTo>
                    <a:lnTo>
                      <a:pt x="465358" y="330421"/>
                    </a:lnTo>
                    <a:lnTo>
                      <a:pt x="0" y="330421"/>
                    </a:lnTo>
                    <a:close/>
                  </a:path>
                </a:pathLst>
              </a:custGeom>
              <a:solidFill>
                <a:srgbClr val="022169"/>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12" name="TextBox 12"/>
              <p:cNvSpPr txBox="1"/>
              <p:nvPr/>
            </p:nvSpPr>
            <p:spPr>
              <a:xfrm>
                <a:off x="0" y="-9525"/>
                <a:ext cx="465358" cy="339946"/>
              </a:xfrm>
              <a:prstGeom prst="rect">
                <a:avLst/>
              </a:prstGeom>
            </p:spPr>
            <p:txBody>
              <a:bodyPr lIns="32109" tIns="32109" rIns="32109" bIns="32109" rtlCol="0" anchor="ctr"/>
              <a:lstStyle/>
              <a:p>
                <a:pPr marL="0" marR="0" lvl="0" indent="0" algn="ctr" defTabSz="609630" rtl="0" eaLnBrk="1" fontAlgn="auto" latinLnBrk="0" hangingPunct="1">
                  <a:lnSpc>
                    <a:spcPts val="9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3" name="Freeform 13"/>
            <p:cNvSpPr/>
            <p:nvPr/>
          </p:nvSpPr>
          <p:spPr>
            <a:xfrm>
              <a:off x="1441316" y="1516103"/>
              <a:ext cx="760286" cy="475178"/>
            </a:xfrm>
            <a:custGeom>
              <a:avLst/>
              <a:gdLst/>
              <a:ahLst/>
              <a:cxnLst/>
              <a:rect l="l" t="t" r="r" b="b"/>
              <a:pathLst>
                <a:path w="760286" h="475178">
                  <a:moveTo>
                    <a:pt x="0" y="0"/>
                  </a:moveTo>
                  <a:lnTo>
                    <a:pt x="760286" y="0"/>
                  </a:lnTo>
                  <a:lnTo>
                    <a:pt x="760286" y="475178"/>
                  </a:lnTo>
                  <a:lnTo>
                    <a:pt x="0" y="47517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14"/>
            <p:cNvSpPr/>
            <p:nvPr/>
          </p:nvSpPr>
          <p:spPr>
            <a:xfrm>
              <a:off x="2274267" y="1470394"/>
              <a:ext cx="529926" cy="529926"/>
            </a:xfrm>
            <a:custGeom>
              <a:avLst/>
              <a:gdLst/>
              <a:ahLst/>
              <a:cxnLst/>
              <a:rect l="l" t="t" r="r" b="b"/>
              <a:pathLst>
                <a:path w="529926" h="529926">
                  <a:moveTo>
                    <a:pt x="0" y="0"/>
                  </a:moveTo>
                  <a:lnTo>
                    <a:pt x="529926" y="0"/>
                  </a:lnTo>
                  <a:lnTo>
                    <a:pt x="529926" y="529926"/>
                  </a:lnTo>
                  <a:lnTo>
                    <a:pt x="0" y="52992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15"/>
            <p:cNvSpPr/>
            <p:nvPr/>
          </p:nvSpPr>
          <p:spPr>
            <a:xfrm>
              <a:off x="168689" y="1470394"/>
              <a:ext cx="554896" cy="529926"/>
            </a:xfrm>
            <a:custGeom>
              <a:avLst/>
              <a:gdLst/>
              <a:ahLst/>
              <a:cxnLst/>
              <a:rect l="l" t="t" r="r" b="b"/>
              <a:pathLst>
                <a:path w="554896" h="529926">
                  <a:moveTo>
                    <a:pt x="0" y="0"/>
                  </a:moveTo>
                  <a:lnTo>
                    <a:pt x="554896" y="0"/>
                  </a:lnTo>
                  <a:lnTo>
                    <a:pt x="554896" y="529926"/>
                  </a:lnTo>
                  <a:lnTo>
                    <a:pt x="0" y="52992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16" name="Freeform 16"/>
            <p:cNvSpPr/>
            <p:nvPr/>
          </p:nvSpPr>
          <p:spPr>
            <a:xfrm>
              <a:off x="840740" y="1479433"/>
              <a:ext cx="559397" cy="511848"/>
            </a:xfrm>
            <a:custGeom>
              <a:avLst/>
              <a:gdLst/>
              <a:ahLst/>
              <a:cxnLst/>
              <a:rect l="l" t="t" r="r" b="b"/>
              <a:pathLst>
                <a:path w="559397" h="511848">
                  <a:moveTo>
                    <a:pt x="0" y="0"/>
                  </a:moveTo>
                  <a:lnTo>
                    <a:pt x="559397" y="0"/>
                  </a:lnTo>
                  <a:lnTo>
                    <a:pt x="559397" y="511848"/>
                  </a:lnTo>
                  <a:lnTo>
                    <a:pt x="0" y="51184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17" name="Freeform 17"/>
            <p:cNvSpPr/>
            <p:nvPr/>
          </p:nvSpPr>
          <p:spPr>
            <a:xfrm rot="-2564723">
              <a:off x="135565" y="153875"/>
              <a:ext cx="599446" cy="373155"/>
            </a:xfrm>
            <a:custGeom>
              <a:avLst/>
              <a:gdLst/>
              <a:ahLst/>
              <a:cxnLst/>
              <a:rect l="l" t="t" r="r" b="b"/>
              <a:pathLst>
                <a:path w="599446" h="373155">
                  <a:moveTo>
                    <a:pt x="0" y="0"/>
                  </a:moveTo>
                  <a:lnTo>
                    <a:pt x="599446" y="0"/>
                  </a:lnTo>
                  <a:lnTo>
                    <a:pt x="599446" y="373156"/>
                  </a:lnTo>
                  <a:lnTo>
                    <a:pt x="0" y="373156"/>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8"/>
            <p:cNvSpPr/>
            <p:nvPr/>
          </p:nvSpPr>
          <p:spPr>
            <a:xfrm>
              <a:off x="784590" y="85133"/>
              <a:ext cx="656661" cy="535529"/>
            </a:xfrm>
            <a:custGeom>
              <a:avLst/>
              <a:gdLst/>
              <a:ahLst/>
              <a:cxnLst/>
              <a:rect l="l" t="t" r="r" b="b"/>
              <a:pathLst>
                <a:path w="656661" h="535529">
                  <a:moveTo>
                    <a:pt x="0" y="0"/>
                  </a:moveTo>
                  <a:lnTo>
                    <a:pt x="656661" y="0"/>
                  </a:lnTo>
                  <a:lnTo>
                    <a:pt x="656661" y="535529"/>
                  </a:lnTo>
                  <a:lnTo>
                    <a:pt x="0" y="535529"/>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19"/>
            <p:cNvSpPr/>
            <p:nvPr/>
          </p:nvSpPr>
          <p:spPr>
            <a:xfrm>
              <a:off x="1588467" y="85133"/>
              <a:ext cx="510640" cy="510640"/>
            </a:xfrm>
            <a:custGeom>
              <a:avLst/>
              <a:gdLst/>
              <a:ahLst/>
              <a:cxnLst/>
              <a:rect l="l" t="t" r="r" b="b"/>
              <a:pathLst>
                <a:path w="510640" h="510640">
                  <a:moveTo>
                    <a:pt x="0" y="0"/>
                  </a:moveTo>
                  <a:lnTo>
                    <a:pt x="510641" y="0"/>
                  </a:lnTo>
                  <a:lnTo>
                    <a:pt x="510641" y="510640"/>
                  </a:lnTo>
                  <a:lnTo>
                    <a:pt x="0" y="510640"/>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20"/>
            <p:cNvSpPr/>
            <p:nvPr/>
          </p:nvSpPr>
          <p:spPr>
            <a:xfrm>
              <a:off x="2201686" y="52110"/>
              <a:ext cx="601575" cy="601575"/>
            </a:xfrm>
            <a:custGeom>
              <a:avLst/>
              <a:gdLst/>
              <a:ahLst/>
              <a:cxnLst/>
              <a:rect l="l" t="t" r="r" b="b"/>
              <a:pathLst>
                <a:path w="601575" h="601575">
                  <a:moveTo>
                    <a:pt x="0" y="0"/>
                  </a:moveTo>
                  <a:lnTo>
                    <a:pt x="601575" y="0"/>
                  </a:lnTo>
                  <a:lnTo>
                    <a:pt x="601575" y="601575"/>
                  </a:lnTo>
                  <a:lnTo>
                    <a:pt x="0" y="601575"/>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21" name="TextBox 21"/>
            <p:cNvSpPr txBox="1"/>
            <p:nvPr/>
          </p:nvSpPr>
          <p:spPr>
            <a:xfrm>
              <a:off x="0" y="730334"/>
              <a:ext cx="2929025" cy="688138"/>
            </a:xfrm>
            <a:prstGeom prst="rect">
              <a:avLst/>
            </a:prstGeom>
          </p:spPr>
          <p:txBody>
            <a:bodyPr lIns="0" tIns="0" rIns="0" bIns="0" rtlCol="0" anchor="t">
              <a:spAutoFit/>
            </a:bodyPr>
            <a:lstStyle/>
            <a:p>
              <a:pPr marL="0" marR="0" lvl="0" indent="0" algn="ctr" defTabSz="609630" rtl="0" eaLnBrk="1" fontAlgn="auto" latinLnBrk="0" hangingPunct="1">
                <a:lnSpc>
                  <a:spcPts val="1434"/>
                </a:lnSpc>
                <a:spcBef>
                  <a:spcPts val="0"/>
                </a:spcBef>
                <a:spcAft>
                  <a:spcPts val="0"/>
                </a:spcAft>
                <a:buClrTx/>
                <a:buSzTx/>
                <a:buFontTx/>
                <a:buNone/>
                <a:tabLst/>
                <a:defRPr/>
              </a:pPr>
              <a:r>
                <a:rPr kumimoji="0" lang="en-US" sz="1024" b="0" i="0" u="none" strike="noStrike" kern="1200" cap="none" spc="0" normalizeH="0" baseline="0" noProof="0">
                  <a:ln>
                    <a:noFill/>
                  </a:ln>
                  <a:solidFill>
                    <a:srgbClr val="FEDD00"/>
                  </a:solidFill>
                  <a:effectLst/>
                  <a:uLnTx/>
                  <a:uFillTx/>
                  <a:latin typeface="Intro Inline"/>
                  <a:ea typeface="Intro Inline"/>
                  <a:cs typeface="Intro Inline"/>
                  <a:sym typeface="Intro Inline"/>
                </a:rPr>
                <a:t>Student Leaders TRaining</a:t>
              </a:r>
            </a:p>
          </p:txBody>
        </p:sp>
      </p:grpSp>
      <p:sp>
        <p:nvSpPr>
          <p:cNvPr id="22" name="Freeform 22"/>
          <p:cNvSpPr/>
          <p:nvPr/>
        </p:nvSpPr>
        <p:spPr>
          <a:xfrm>
            <a:off x="9863584" y="5319418"/>
            <a:ext cx="1144149" cy="1106964"/>
          </a:xfrm>
          <a:custGeom>
            <a:avLst/>
            <a:gdLst/>
            <a:ahLst/>
            <a:cxnLst/>
            <a:rect l="l" t="t" r="r" b="b"/>
            <a:pathLst>
              <a:path w="1716223" h="1660446">
                <a:moveTo>
                  <a:pt x="0" y="0"/>
                </a:moveTo>
                <a:lnTo>
                  <a:pt x="1716223" y="0"/>
                </a:lnTo>
                <a:lnTo>
                  <a:pt x="1716223" y="1660446"/>
                </a:lnTo>
                <a:lnTo>
                  <a:pt x="0" y="1660446"/>
                </a:lnTo>
                <a:lnTo>
                  <a:pt x="0" y="0"/>
                </a:lnTo>
                <a:close/>
              </a:path>
            </a:pathLst>
          </a:custGeom>
          <a:blipFill>
            <a:blip r:embed="rId19">
              <a:alphaModFix amt="18000"/>
              <a:extLst>
                <a:ext uri="{96DAC541-7B7A-43D3-8B79-37D633B846F1}">
                  <asvg:svgBlip xmlns:asvg="http://schemas.microsoft.com/office/drawing/2016/SVG/main" r:embed="rId20"/>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23"/>
          <p:cNvSpPr/>
          <p:nvPr/>
        </p:nvSpPr>
        <p:spPr>
          <a:xfrm>
            <a:off x="8494743" y="3453985"/>
            <a:ext cx="349747" cy="355977"/>
          </a:xfrm>
          <a:custGeom>
            <a:avLst/>
            <a:gdLst/>
            <a:ahLst/>
            <a:cxnLst/>
            <a:rect l="l" t="t" r="r" b="b"/>
            <a:pathLst>
              <a:path w="524621" h="533966">
                <a:moveTo>
                  <a:pt x="0" y="0"/>
                </a:moveTo>
                <a:lnTo>
                  <a:pt x="524621" y="0"/>
                </a:lnTo>
                <a:lnTo>
                  <a:pt x="524621" y="533966"/>
                </a:lnTo>
                <a:lnTo>
                  <a:pt x="0" y="533966"/>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24"/>
          <p:cNvSpPr/>
          <p:nvPr/>
        </p:nvSpPr>
        <p:spPr>
          <a:xfrm>
            <a:off x="345390" y="2358601"/>
            <a:ext cx="438865" cy="274291"/>
          </a:xfrm>
          <a:custGeom>
            <a:avLst/>
            <a:gdLst/>
            <a:ahLst/>
            <a:cxnLst/>
            <a:rect l="l" t="t" r="r" b="b"/>
            <a:pathLst>
              <a:path w="658298" h="411436">
                <a:moveTo>
                  <a:pt x="0" y="0"/>
                </a:moveTo>
                <a:lnTo>
                  <a:pt x="658298" y="0"/>
                </a:lnTo>
                <a:lnTo>
                  <a:pt x="658298" y="411436"/>
                </a:lnTo>
                <a:lnTo>
                  <a:pt x="0" y="411436"/>
                </a:lnTo>
                <a:lnTo>
                  <a:pt x="0" y="0"/>
                </a:lnTo>
                <a:close/>
              </a:path>
            </a:pathLst>
          </a:custGeom>
          <a:blipFill>
            <a:blip r:embed="rId23">
              <a:extLst>
                <a:ext uri="{96DAC541-7B7A-43D3-8B79-37D633B846F1}">
                  <asvg:svgBlip xmlns:asvg="http://schemas.microsoft.com/office/drawing/2016/SVG/main" r:embed="rId24"/>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25" name="Freeform 25"/>
          <p:cNvSpPr/>
          <p:nvPr/>
        </p:nvSpPr>
        <p:spPr>
          <a:xfrm>
            <a:off x="461566" y="1681292"/>
            <a:ext cx="132200" cy="536853"/>
          </a:xfrm>
          <a:custGeom>
            <a:avLst/>
            <a:gdLst/>
            <a:ahLst/>
            <a:cxnLst/>
            <a:rect l="l" t="t" r="r" b="b"/>
            <a:pathLst>
              <a:path w="198300" h="805279">
                <a:moveTo>
                  <a:pt x="0" y="0"/>
                </a:moveTo>
                <a:lnTo>
                  <a:pt x="198300" y="0"/>
                </a:lnTo>
                <a:lnTo>
                  <a:pt x="198300" y="805279"/>
                </a:lnTo>
                <a:lnTo>
                  <a:pt x="0" y="805279"/>
                </a:lnTo>
                <a:lnTo>
                  <a:pt x="0" y="0"/>
                </a:lnTo>
                <a:close/>
              </a:path>
            </a:pathLst>
          </a:custGeom>
          <a:blipFill>
            <a:blip r:embed="rId25">
              <a:extLst>
                <a:ext uri="{96DAC541-7B7A-43D3-8B79-37D633B846F1}">
                  <asvg:svgBlip xmlns:asvg="http://schemas.microsoft.com/office/drawing/2016/SVG/main" r:embed="rId26"/>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26" name="Freeform 26"/>
          <p:cNvSpPr/>
          <p:nvPr/>
        </p:nvSpPr>
        <p:spPr>
          <a:xfrm>
            <a:off x="748204" y="5579635"/>
            <a:ext cx="115677" cy="469757"/>
          </a:xfrm>
          <a:custGeom>
            <a:avLst/>
            <a:gdLst/>
            <a:ahLst/>
            <a:cxnLst/>
            <a:rect l="l" t="t" r="r" b="b"/>
            <a:pathLst>
              <a:path w="173516" h="704636">
                <a:moveTo>
                  <a:pt x="0" y="0"/>
                </a:moveTo>
                <a:lnTo>
                  <a:pt x="173516" y="0"/>
                </a:lnTo>
                <a:lnTo>
                  <a:pt x="173516" y="704636"/>
                </a:lnTo>
                <a:lnTo>
                  <a:pt x="0" y="704636"/>
                </a:lnTo>
                <a:lnTo>
                  <a:pt x="0" y="0"/>
                </a:lnTo>
                <a:close/>
              </a:path>
            </a:pathLst>
          </a:custGeom>
          <a:blipFill>
            <a:blip r:embed="rId25">
              <a:extLst>
                <a:ext uri="{96DAC541-7B7A-43D3-8B79-37D633B846F1}">
                  <asvg:svgBlip xmlns:asvg="http://schemas.microsoft.com/office/drawing/2016/SVG/main" r:embed="rId26"/>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27" name="Freeform 27"/>
          <p:cNvSpPr/>
          <p:nvPr/>
        </p:nvSpPr>
        <p:spPr>
          <a:xfrm>
            <a:off x="7170289" y="2332726"/>
            <a:ext cx="897581" cy="879630"/>
          </a:xfrm>
          <a:custGeom>
            <a:avLst/>
            <a:gdLst/>
            <a:ahLst/>
            <a:cxnLst/>
            <a:rect l="l" t="t" r="r" b="b"/>
            <a:pathLst>
              <a:path w="1346372" h="1319445">
                <a:moveTo>
                  <a:pt x="0" y="0"/>
                </a:moveTo>
                <a:lnTo>
                  <a:pt x="1346373" y="0"/>
                </a:lnTo>
                <a:lnTo>
                  <a:pt x="1346373" y="1319445"/>
                </a:lnTo>
                <a:lnTo>
                  <a:pt x="0" y="1319445"/>
                </a:lnTo>
                <a:lnTo>
                  <a:pt x="0" y="0"/>
                </a:lnTo>
                <a:close/>
              </a:path>
            </a:pathLst>
          </a:custGeom>
          <a:blipFill>
            <a:blip r:embed="rId27">
              <a:alphaModFix amt="25000"/>
              <a:extLst>
                <a:ext uri="{96DAC541-7B7A-43D3-8B79-37D633B846F1}">
                  <asvg:svgBlip xmlns:asvg="http://schemas.microsoft.com/office/drawing/2016/SVG/main" r:embed="rId28"/>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28" name="TextBox 28"/>
          <p:cNvSpPr txBox="1"/>
          <p:nvPr/>
        </p:nvSpPr>
        <p:spPr>
          <a:xfrm>
            <a:off x="1225035" y="2993579"/>
            <a:ext cx="2851468" cy="292581"/>
          </a:xfrm>
          <a:prstGeom prst="rect">
            <a:avLst/>
          </a:prstGeom>
        </p:spPr>
        <p:txBody>
          <a:bodyPr lIns="0" tIns="0" rIns="0" bIns="0" rtlCol="0" anchor="t">
            <a:spAutoFit/>
          </a:bodyPr>
          <a:lstStyle/>
          <a:p>
            <a:pPr marL="0" marR="0" lvl="0" indent="0" algn="l" defTabSz="609630" rtl="0" eaLnBrk="1" fontAlgn="auto" latinLnBrk="0" hangingPunct="1">
              <a:lnSpc>
                <a:spcPts val="2503"/>
              </a:lnSpc>
              <a:spcBef>
                <a:spcPts val="0"/>
              </a:spcBef>
              <a:spcAft>
                <a:spcPts val="0"/>
              </a:spcAft>
              <a:buClrTx/>
              <a:buSzTx/>
              <a:buFontTx/>
              <a:buNone/>
              <a:tabLst/>
              <a:defRPr/>
            </a:pPr>
            <a:r>
              <a:rPr kumimoji="0" lang="en-US" sz="1787" b="1" i="0" u="none" strike="noStrike" kern="1200" cap="none" spc="0" normalizeH="0" baseline="0" noProof="0">
                <a:ln>
                  <a:noFill/>
                </a:ln>
                <a:solidFill>
                  <a:srgbClr val="FEDD00"/>
                </a:solidFill>
                <a:effectLst/>
                <a:uLnTx/>
                <a:uFillTx/>
                <a:latin typeface="Roboto Bold"/>
                <a:ea typeface="Roboto Bold"/>
                <a:cs typeface="Roboto Bold"/>
                <a:sym typeface="Roboto Bold"/>
              </a:rPr>
              <a:t>Breakout Sessions 2</a:t>
            </a:r>
          </a:p>
        </p:txBody>
      </p:sp>
      <p:sp>
        <p:nvSpPr>
          <p:cNvPr id="29" name="TextBox 29"/>
          <p:cNvSpPr txBox="1"/>
          <p:nvPr/>
        </p:nvSpPr>
        <p:spPr>
          <a:xfrm>
            <a:off x="594584" y="3441285"/>
            <a:ext cx="3588681" cy="662617"/>
          </a:xfrm>
          <a:prstGeom prst="rect">
            <a:avLst/>
          </a:prstGeom>
        </p:spPr>
        <p:txBody>
          <a:bodyPr lIns="0" tIns="0" rIns="0" bIns="0" rtlCol="0" anchor="t">
            <a:spAutoFit/>
          </a:bodyPr>
          <a:lstStyle/>
          <a:p>
            <a:pPr marL="0" marR="0" lvl="0" indent="0" algn="l" defTabSz="609630" rtl="0" eaLnBrk="1" fontAlgn="auto" latinLnBrk="0" hangingPunct="1">
              <a:lnSpc>
                <a:spcPts val="2716"/>
              </a:lnSpc>
              <a:spcBef>
                <a:spcPts val="0"/>
              </a:spcBef>
              <a:spcAft>
                <a:spcPts val="0"/>
              </a:spcAft>
              <a:buClrTx/>
              <a:buSzTx/>
              <a:buFontTx/>
              <a:buNone/>
              <a:tabLst/>
              <a:defRPr/>
            </a:pPr>
            <a:r>
              <a:rPr kumimoji="0" lang="en-US" sz="1940" b="0" i="0" u="none" strike="noStrike" kern="1200" cap="none" spc="0" normalizeH="0" baseline="0" noProof="0">
                <a:ln>
                  <a:noFill/>
                </a:ln>
                <a:solidFill>
                  <a:srgbClr val="FFFFFF"/>
                </a:solidFill>
                <a:effectLst/>
                <a:uLnTx/>
                <a:uFillTx/>
                <a:latin typeface="Effra Heavy"/>
                <a:ea typeface="Effra Heavy"/>
                <a:cs typeface="Effra Heavy"/>
                <a:sym typeface="Effra Heavy"/>
              </a:rPr>
              <a:t>Recruitment, Retention and HASU Fair</a:t>
            </a:r>
          </a:p>
        </p:txBody>
      </p:sp>
      <p:sp>
        <p:nvSpPr>
          <p:cNvPr id="30" name="TextBox 30"/>
          <p:cNvSpPr txBox="1"/>
          <p:nvPr/>
        </p:nvSpPr>
        <p:spPr>
          <a:xfrm>
            <a:off x="4906823" y="3428585"/>
            <a:ext cx="3023563" cy="340158"/>
          </a:xfrm>
          <a:prstGeom prst="rect">
            <a:avLst/>
          </a:prstGeom>
        </p:spPr>
        <p:txBody>
          <a:bodyPr lIns="0" tIns="0" rIns="0" bIns="0" rtlCol="0" anchor="t">
            <a:spAutoFit/>
          </a:bodyPr>
          <a:lstStyle/>
          <a:p>
            <a:pPr marL="0" marR="0" lvl="0" indent="0" algn="l" defTabSz="609630" rtl="0" eaLnBrk="1" fontAlgn="auto" latinLnBrk="0" hangingPunct="1">
              <a:lnSpc>
                <a:spcPts val="2936"/>
              </a:lnSpc>
              <a:spcBef>
                <a:spcPts val="0"/>
              </a:spcBef>
              <a:spcAft>
                <a:spcPts val="0"/>
              </a:spcAft>
              <a:buClrTx/>
              <a:buSzTx/>
              <a:buFontTx/>
              <a:buNone/>
              <a:tabLst/>
              <a:defRPr/>
            </a:pPr>
            <a:r>
              <a:rPr kumimoji="0" lang="en-US" sz="2097" b="0" i="0" u="none" strike="noStrike" kern="1200" cap="none" spc="0" normalizeH="0" baseline="0" noProof="0">
                <a:ln>
                  <a:noFill/>
                </a:ln>
                <a:solidFill>
                  <a:srgbClr val="FFFFFF"/>
                </a:solidFill>
                <a:effectLst/>
                <a:uLnTx/>
                <a:uFillTx/>
                <a:latin typeface="Effra Heavy"/>
                <a:ea typeface="Effra Heavy"/>
                <a:cs typeface="Effra Heavy"/>
                <a:sym typeface="Effra Heavy"/>
              </a:rPr>
              <a:t>Transport Support</a:t>
            </a:r>
          </a:p>
        </p:txBody>
      </p:sp>
      <p:sp>
        <p:nvSpPr>
          <p:cNvPr id="31" name="TextBox 31"/>
          <p:cNvSpPr txBox="1"/>
          <p:nvPr/>
        </p:nvSpPr>
        <p:spPr>
          <a:xfrm>
            <a:off x="180028" y="3441285"/>
            <a:ext cx="211070" cy="316369"/>
          </a:xfrm>
          <a:prstGeom prst="rect">
            <a:avLst/>
          </a:prstGeom>
        </p:spPr>
        <p:txBody>
          <a:bodyPr lIns="0" tIns="0" rIns="0" bIns="0" rtlCol="0" anchor="t">
            <a:spAutoFit/>
          </a:bodyPr>
          <a:lstStyle/>
          <a:p>
            <a:pPr marL="0" marR="0" lvl="0" indent="0" algn="ctr" defTabSz="609630" rtl="0" eaLnBrk="1" fontAlgn="auto" latinLnBrk="0" hangingPunct="1">
              <a:lnSpc>
                <a:spcPts val="2716"/>
              </a:lnSpc>
              <a:spcBef>
                <a:spcPts val="0"/>
              </a:spcBef>
              <a:spcAft>
                <a:spcPts val="0"/>
              </a:spcAft>
              <a:buClrTx/>
              <a:buSzTx/>
              <a:buFontTx/>
              <a:buNone/>
              <a:tabLst/>
              <a:defRPr/>
            </a:pPr>
            <a:r>
              <a:rPr kumimoji="0" lang="en-US" sz="1940" b="0" i="0" u="none" strike="noStrike" kern="1200" cap="none" spc="0" normalizeH="0" baseline="0" noProof="0">
                <a:ln>
                  <a:noFill/>
                </a:ln>
                <a:solidFill>
                  <a:srgbClr val="FFFFFF"/>
                </a:solidFill>
                <a:effectLst/>
                <a:uLnTx/>
                <a:uFillTx/>
                <a:latin typeface="Effra Heavy"/>
                <a:ea typeface="Effra Heavy"/>
                <a:cs typeface="Effra Heavy"/>
                <a:sym typeface="Effra Heavy"/>
              </a:rPr>
              <a:t>4.</a:t>
            </a:r>
          </a:p>
        </p:txBody>
      </p:sp>
      <p:sp>
        <p:nvSpPr>
          <p:cNvPr id="32" name="TextBox 32"/>
          <p:cNvSpPr txBox="1"/>
          <p:nvPr/>
        </p:nvSpPr>
        <p:spPr>
          <a:xfrm>
            <a:off x="4514947" y="3428585"/>
            <a:ext cx="210651" cy="712054"/>
          </a:xfrm>
          <a:prstGeom prst="rect">
            <a:avLst/>
          </a:prstGeom>
        </p:spPr>
        <p:txBody>
          <a:bodyPr lIns="0" tIns="0" rIns="0" bIns="0" rtlCol="0" anchor="t">
            <a:spAutoFit/>
          </a:bodyPr>
          <a:lstStyle/>
          <a:p>
            <a:pPr marL="0" marR="0" lvl="0" indent="0" algn="ctr" defTabSz="609630" rtl="0" eaLnBrk="1" fontAlgn="auto" latinLnBrk="0" hangingPunct="1">
              <a:lnSpc>
                <a:spcPts val="2936"/>
              </a:lnSpc>
              <a:spcBef>
                <a:spcPts val="0"/>
              </a:spcBef>
              <a:spcAft>
                <a:spcPts val="0"/>
              </a:spcAft>
              <a:buClrTx/>
              <a:buSzTx/>
              <a:buFontTx/>
              <a:buNone/>
              <a:tabLst/>
              <a:defRPr/>
            </a:pPr>
            <a:r>
              <a:rPr kumimoji="0" lang="en-US" sz="2097" b="0" i="0" u="none" strike="noStrike" kern="1200" cap="none" spc="0" normalizeH="0" baseline="0" noProof="0">
                <a:ln>
                  <a:noFill/>
                </a:ln>
                <a:solidFill>
                  <a:srgbClr val="FFFFFF"/>
                </a:solidFill>
                <a:effectLst/>
                <a:uLnTx/>
                <a:uFillTx/>
                <a:latin typeface="Effra Heavy"/>
                <a:ea typeface="Effra Heavy"/>
                <a:cs typeface="Effra Heavy"/>
                <a:sym typeface="Effra Heavy"/>
              </a:rPr>
              <a:t>5.</a:t>
            </a:r>
          </a:p>
        </p:txBody>
      </p:sp>
      <p:sp>
        <p:nvSpPr>
          <p:cNvPr id="33" name="TextBox 33"/>
          <p:cNvSpPr txBox="1"/>
          <p:nvPr/>
        </p:nvSpPr>
        <p:spPr>
          <a:xfrm>
            <a:off x="591636" y="4129393"/>
            <a:ext cx="3591630" cy="459036"/>
          </a:xfrm>
          <a:prstGeom prst="rect">
            <a:avLst/>
          </a:prstGeom>
        </p:spPr>
        <p:txBody>
          <a:bodyPr lIns="0" tIns="0" rIns="0" bIns="0" rtlCol="0" anchor="t">
            <a:spAutoFit/>
          </a:bodyPr>
          <a:lstStyle/>
          <a:p>
            <a:pPr marL="0" marR="0" lvl="0" indent="0" algn="l" defTabSz="609630" rtl="0" eaLnBrk="1" fontAlgn="auto" latinLnBrk="0" hangingPunct="1">
              <a:lnSpc>
                <a:spcPts val="1975"/>
              </a:lnSpc>
              <a:spcBef>
                <a:spcPts val="0"/>
              </a:spcBef>
              <a:spcAft>
                <a:spcPts val="0"/>
              </a:spcAft>
              <a:buClrTx/>
              <a:buSzTx/>
              <a:buFontTx/>
              <a:buNone/>
              <a:tabLst/>
              <a:defRPr/>
            </a:pPr>
            <a:r>
              <a:rPr kumimoji="0" lang="en-US" sz="1411" b="0" i="0" u="none" strike="noStrike" kern="1200" cap="none" spc="0" normalizeH="0" baseline="0" noProof="0">
                <a:ln>
                  <a:noFill/>
                </a:ln>
                <a:solidFill>
                  <a:srgbClr val="FFFFFF"/>
                </a:solidFill>
                <a:effectLst/>
                <a:uLnTx/>
                <a:uFillTx/>
                <a:latin typeface="Roboto Slab"/>
                <a:ea typeface="Roboto Slab"/>
                <a:cs typeface="Roboto Slab"/>
                <a:sym typeface="Roboto Slab"/>
              </a:rPr>
              <a:t>Trainer: Maisie Glock  (Activities Coordr.)</a:t>
            </a:r>
          </a:p>
          <a:p>
            <a:pPr marL="0" marR="0" lvl="0" indent="0" algn="l" defTabSz="609630" rtl="0" eaLnBrk="1" fontAlgn="auto" latinLnBrk="0" hangingPunct="1">
              <a:lnSpc>
                <a:spcPts val="1729"/>
              </a:lnSpc>
              <a:spcBef>
                <a:spcPts val="0"/>
              </a:spcBef>
              <a:spcAft>
                <a:spcPts val="0"/>
              </a:spcAft>
              <a:buClrTx/>
              <a:buSzTx/>
              <a:buFontTx/>
              <a:buNone/>
              <a:tabLst/>
              <a:defRPr/>
            </a:pPr>
            <a:r>
              <a:rPr kumimoji="0" lang="en-US" sz="1235" b="0" i="0" u="none" strike="noStrike" kern="1200" cap="none" spc="0" normalizeH="0" baseline="0" noProof="0">
                <a:ln>
                  <a:noFill/>
                </a:ln>
                <a:solidFill>
                  <a:srgbClr val="FFFFFF"/>
                </a:solidFill>
                <a:effectLst/>
                <a:uLnTx/>
                <a:uFillTx/>
                <a:latin typeface="Roboto Slab"/>
                <a:ea typeface="Roboto Slab"/>
                <a:cs typeface="Roboto Slab"/>
                <a:sym typeface="Roboto Slab"/>
              </a:rPr>
              <a:t>Target: Charity execs, Social execs, any</a:t>
            </a:r>
          </a:p>
        </p:txBody>
      </p:sp>
      <p:sp>
        <p:nvSpPr>
          <p:cNvPr id="34" name="TextBox 34"/>
          <p:cNvSpPr txBox="1"/>
          <p:nvPr/>
        </p:nvSpPr>
        <p:spPr>
          <a:xfrm>
            <a:off x="591636" y="4616672"/>
            <a:ext cx="2821743" cy="257956"/>
          </a:xfrm>
          <a:prstGeom prst="rect">
            <a:avLst/>
          </a:prstGeom>
        </p:spPr>
        <p:txBody>
          <a:bodyPr lIns="0" tIns="0" rIns="0" bIns="0" rtlCol="0" anchor="t">
            <a:spAutoFit/>
          </a:bodyPr>
          <a:lstStyle/>
          <a:p>
            <a:pPr marL="0" marR="0" lvl="0" indent="0" algn="l" defTabSz="609630" rtl="0" eaLnBrk="1" fontAlgn="auto" latinLnBrk="0" hangingPunct="1">
              <a:lnSpc>
                <a:spcPts val="2222"/>
              </a:lnSpc>
              <a:spcBef>
                <a:spcPts val="0"/>
              </a:spcBef>
              <a:spcAft>
                <a:spcPts val="0"/>
              </a:spcAft>
              <a:buClrTx/>
              <a:buSzTx/>
              <a:buFontTx/>
              <a:buNone/>
              <a:tabLst/>
              <a:defRPr/>
            </a:pPr>
            <a:r>
              <a:rPr kumimoji="0" lang="en-US" sz="1587" b="0" i="0" u="none" strike="noStrike" kern="1200" cap="none" spc="0" normalizeH="0" baseline="0" noProof="0">
                <a:ln>
                  <a:noFill/>
                </a:ln>
                <a:solidFill>
                  <a:srgbClr val="FF751F"/>
                </a:solidFill>
                <a:effectLst/>
                <a:uLnTx/>
                <a:uFillTx/>
                <a:latin typeface="Effra Heavy"/>
                <a:ea typeface="Effra Heavy"/>
                <a:cs typeface="Effra Heavy"/>
                <a:sym typeface="Effra Heavy"/>
              </a:rPr>
              <a:t>Room: Weston Lecture Theatre</a:t>
            </a:r>
          </a:p>
        </p:txBody>
      </p:sp>
      <p:sp>
        <p:nvSpPr>
          <p:cNvPr id="35" name="TextBox 35"/>
          <p:cNvSpPr txBox="1"/>
          <p:nvPr/>
        </p:nvSpPr>
        <p:spPr>
          <a:xfrm>
            <a:off x="4495947" y="4753887"/>
            <a:ext cx="1895634" cy="280911"/>
          </a:xfrm>
          <a:prstGeom prst="rect">
            <a:avLst/>
          </a:prstGeom>
        </p:spPr>
        <p:txBody>
          <a:bodyPr lIns="0" tIns="0" rIns="0" bIns="0" rtlCol="0" anchor="t">
            <a:spAutoFit/>
          </a:bodyPr>
          <a:lstStyle/>
          <a:p>
            <a:pPr marL="0" marR="0" lvl="0" indent="0" algn="l" defTabSz="609630" rtl="0" eaLnBrk="1" fontAlgn="auto" latinLnBrk="0" hangingPunct="1">
              <a:lnSpc>
                <a:spcPts val="2402"/>
              </a:lnSpc>
              <a:spcBef>
                <a:spcPts val="0"/>
              </a:spcBef>
              <a:spcAft>
                <a:spcPts val="0"/>
              </a:spcAft>
              <a:buClrTx/>
              <a:buSzTx/>
              <a:buFontTx/>
              <a:buNone/>
              <a:tabLst/>
              <a:defRPr/>
            </a:pPr>
            <a:r>
              <a:rPr kumimoji="0" lang="en-US" sz="1715" b="0" i="0" u="none" strike="noStrike" kern="1200" cap="none" spc="0" normalizeH="0" baseline="0" noProof="0">
                <a:ln>
                  <a:noFill/>
                </a:ln>
                <a:solidFill>
                  <a:srgbClr val="FF751F"/>
                </a:solidFill>
                <a:effectLst/>
                <a:uLnTx/>
                <a:uFillTx/>
                <a:latin typeface="Effra Heavy"/>
                <a:ea typeface="Effra Heavy"/>
                <a:cs typeface="Effra Heavy"/>
                <a:sym typeface="Effra Heavy"/>
              </a:rPr>
              <a:t>Room: WF1</a:t>
            </a:r>
          </a:p>
        </p:txBody>
      </p:sp>
      <p:sp>
        <p:nvSpPr>
          <p:cNvPr id="36" name="TextBox 36"/>
          <p:cNvSpPr txBox="1"/>
          <p:nvPr/>
        </p:nvSpPr>
        <p:spPr>
          <a:xfrm>
            <a:off x="8935881" y="3450130"/>
            <a:ext cx="1322927" cy="316562"/>
          </a:xfrm>
          <a:prstGeom prst="rect">
            <a:avLst/>
          </a:prstGeom>
        </p:spPr>
        <p:txBody>
          <a:bodyPr lIns="0" tIns="0" rIns="0" bIns="0" rtlCol="0" anchor="t">
            <a:spAutoFit/>
          </a:bodyPr>
          <a:lstStyle/>
          <a:p>
            <a:pPr marL="0" marR="0" lvl="0" indent="0" algn="l" defTabSz="609630" rtl="0" eaLnBrk="1" fontAlgn="auto" latinLnBrk="0" hangingPunct="1">
              <a:lnSpc>
                <a:spcPts val="2728"/>
              </a:lnSpc>
              <a:spcBef>
                <a:spcPts val="0"/>
              </a:spcBef>
              <a:spcAft>
                <a:spcPts val="0"/>
              </a:spcAft>
              <a:buClrTx/>
              <a:buSzTx/>
              <a:buFontTx/>
              <a:buNone/>
              <a:tabLst/>
              <a:defRPr/>
            </a:pPr>
            <a:r>
              <a:rPr kumimoji="0" lang="en-US" sz="1949" b="0" i="0" u="none" strike="noStrike" kern="1200" cap="none" spc="0" normalizeH="0" baseline="0" noProof="0">
                <a:ln>
                  <a:noFill/>
                </a:ln>
                <a:solidFill>
                  <a:srgbClr val="FFFFFF"/>
                </a:solidFill>
                <a:effectLst/>
                <a:uLnTx/>
                <a:uFillTx/>
                <a:latin typeface="Effra Heavy"/>
                <a:ea typeface="Effra Heavy"/>
                <a:cs typeface="Effra Heavy"/>
                <a:sym typeface="Effra Heavy"/>
              </a:rPr>
              <a:t>Quiet Room</a:t>
            </a:r>
          </a:p>
        </p:txBody>
      </p:sp>
      <p:sp>
        <p:nvSpPr>
          <p:cNvPr id="37" name="TextBox 37"/>
          <p:cNvSpPr txBox="1"/>
          <p:nvPr/>
        </p:nvSpPr>
        <p:spPr>
          <a:xfrm>
            <a:off x="8935881" y="4377046"/>
            <a:ext cx="1322927" cy="258148"/>
          </a:xfrm>
          <a:prstGeom prst="rect">
            <a:avLst/>
          </a:prstGeom>
        </p:spPr>
        <p:txBody>
          <a:bodyPr lIns="0" tIns="0" rIns="0" bIns="0" rtlCol="0" anchor="t">
            <a:spAutoFit/>
          </a:bodyPr>
          <a:lstStyle/>
          <a:p>
            <a:pPr marL="0" marR="0" lvl="0" indent="0" algn="l" defTabSz="609630" rtl="0" eaLnBrk="1" fontAlgn="auto" latinLnBrk="0" hangingPunct="1">
              <a:lnSpc>
                <a:spcPts val="2232"/>
              </a:lnSpc>
              <a:spcBef>
                <a:spcPts val="0"/>
              </a:spcBef>
              <a:spcAft>
                <a:spcPts val="0"/>
              </a:spcAft>
              <a:buClrTx/>
              <a:buSzTx/>
              <a:buFontTx/>
              <a:buNone/>
              <a:tabLst/>
              <a:defRPr/>
            </a:pPr>
            <a:r>
              <a:rPr kumimoji="0" lang="en-US" sz="1594" b="0" i="0" u="none" strike="noStrike" kern="1200" cap="none" spc="0" normalizeH="0" baseline="0" noProof="0">
                <a:ln>
                  <a:noFill/>
                </a:ln>
                <a:solidFill>
                  <a:srgbClr val="FF751F"/>
                </a:solidFill>
                <a:effectLst/>
                <a:uLnTx/>
                <a:uFillTx/>
                <a:latin typeface="Effra Heavy"/>
                <a:ea typeface="Effra Heavy"/>
                <a:cs typeface="Effra Heavy"/>
                <a:sym typeface="Effra Heavy"/>
              </a:rPr>
              <a:t>Room: WG2</a:t>
            </a:r>
          </a:p>
        </p:txBody>
      </p:sp>
      <p:sp>
        <p:nvSpPr>
          <p:cNvPr id="38" name="TextBox 38"/>
          <p:cNvSpPr txBox="1"/>
          <p:nvPr/>
        </p:nvSpPr>
        <p:spPr>
          <a:xfrm>
            <a:off x="8935881" y="3784562"/>
            <a:ext cx="2999555" cy="544123"/>
          </a:xfrm>
          <a:prstGeom prst="rect">
            <a:avLst/>
          </a:prstGeom>
        </p:spPr>
        <p:txBody>
          <a:bodyPr lIns="0" tIns="0" rIns="0" bIns="0" rtlCol="0" anchor="t">
            <a:spAutoFit/>
          </a:bodyPr>
          <a:lstStyle/>
          <a:p>
            <a:pPr marL="0" marR="0" lvl="0" indent="0" algn="l" defTabSz="609630" rtl="0" eaLnBrk="1" fontAlgn="auto" latinLnBrk="0" hangingPunct="1">
              <a:lnSpc>
                <a:spcPts val="2232"/>
              </a:lnSpc>
              <a:spcBef>
                <a:spcPts val="0"/>
              </a:spcBef>
              <a:spcAft>
                <a:spcPts val="0"/>
              </a:spcAft>
              <a:buClrTx/>
              <a:buSzTx/>
              <a:buFontTx/>
              <a:buNone/>
              <a:tabLst/>
              <a:defRPr/>
            </a:pPr>
            <a:r>
              <a:rPr kumimoji="0" lang="en-US" sz="1594" b="0" i="0" u="none" strike="noStrike" kern="1200" cap="none" spc="0" normalizeH="0" baseline="0" noProof="0">
                <a:ln>
                  <a:noFill/>
                </a:ln>
                <a:solidFill>
                  <a:srgbClr val="FFFFFF"/>
                </a:solidFill>
                <a:effectLst/>
                <a:uLnTx/>
                <a:uFillTx/>
                <a:latin typeface="Roboto Slab"/>
                <a:ea typeface="Roboto Slab"/>
                <a:cs typeface="Roboto Slab"/>
                <a:sym typeface="Roboto Slab"/>
              </a:rPr>
              <a:t>Reserved space for attendees needing a quiet break.</a:t>
            </a:r>
          </a:p>
        </p:txBody>
      </p:sp>
      <p:sp>
        <p:nvSpPr>
          <p:cNvPr id="39" name="TextBox 39"/>
          <p:cNvSpPr txBox="1"/>
          <p:nvPr/>
        </p:nvSpPr>
        <p:spPr>
          <a:xfrm>
            <a:off x="204070" y="6254512"/>
            <a:ext cx="952189" cy="351506"/>
          </a:xfrm>
          <a:prstGeom prst="rect">
            <a:avLst/>
          </a:prstGeom>
        </p:spPr>
        <p:txBody>
          <a:bodyPr lIns="0" tIns="0" rIns="0" bIns="0" rtlCol="0" anchor="t">
            <a:spAutoFit/>
          </a:bodyPr>
          <a:lstStyle/>
          <a:p>
            <a:pPr marL="0" marR="0" lvl="0" indent="0" algn="ctr" defTabSz="609630" rtl="0" eaLnBrk="1" fontAlgn="auto" latinLnBrk="0" hangingPunct="1">
              <a:lnSpc>
                <a:spcPts val="3019"/>
              </a:lnSpc>
              <a:spcBef>
                <a:spcPts val="0"/>
              </a:spcBef>
              <a:spcAft>
                <a:spcPts val="0"/>
              </a:spcAft>
              <a:buClrTx/>
              <a:buSzTx/>
              <a:buFontTx/>
              <a:buNone/>
              <a:tabLst/>
              <a:defRPr/>
            </a:pPr>
            <a:r>
              <a:rPr kumimoji="0" lang="en-US" sz="2156" b="0" i="0" u="none" strike="noStrike" kern="1200" cap="none" spc="0" normalizeH="0" baseline="0" noProof="0">
                <a:ln>
                  <a:noFill/>
                </a:ln>
                <a:solidFill>
                  <a:srgbClr val="FEDD00"/>
                </a:solidFill>
                <a:effectLst/>
                <a:uLnTx/>
                <a:uFillTx/>
                <a:latin typeface="Intro Inline"/>
                <a:ea typeface="Intro Inline"/>
                <a:cs typeface="Intro Inline"/>
                <a:sym typeface="Intro Inline"/>
              </a:rPr>
              <a:t>16:30 - </a:t>
            </a:r>
          </a:p>
        </p:txBody>
      </p:sp>
      <p:sp>
        <p:nvSpPr>
          <p:cNvPr id="40" name="TextBox 40"/>
          <p:cNvSpPr txBox="1"/>
          <p:nvPr/>
        </p:nvSpPr>
        <p:spPr>
          <a:xfrm>
            <a:off x="1201589" y="6260862"/>
            <a:ext cx="4646378" cy="268407"/>
          </a:xfrm>
          <a:prstGeom prst="rect">
            <a:avLst/>
          </a:prstGeom>
        </p:spPr>
        <p:txBody>
          <a:bodyPr lIns="0" tIns="0" rIns="0" bIns="0" rtlCol="0" anchor="t">
            <a:spAutoFit/>
          </a:bodyPr>
          <a:lstStyle/>
          <a:p>
            <a:pPr marL="0" marR="0" lvl="0" indent="0" algn="l" defTabSz="609630" rtl="0" eaLnBrk="1" fontAlgn="auto" latinLnBrk="0" hangingPunct="1">
              <a:lnSpc>
                <a:spcPts val="2264"/>
              </a:lnSpc>
              <a:spcBef>
                <a:spcPts val="0"/>
              </a:spcBef>
              <a:spcAft>
                <a:spcPts val="0"/>
              </a:spcAft>
              <a:buClrTx/>
              <a:buSzTx/>
              <a:buFontTx/>
              <a:buNone/>
              <a:tabLst/>
              <a:defRPr/>
            </a:pPr>
            <a:r>
              <a:rPr kumimoji="0" lang="en-US" sz="1617" b="1" i="0" u="none" strike="noStrike" kern="1200" cap="none" spc="0" normalizeH="0" baseline="0" noProof="0">
                <a:ln>
                  <a:noFill/>
                </a:ln>
                <a:solidFill>
                  <a:srgbClr val="FEDD00"/>
                </a:solidFill>
                <a:effectLst/>
                <a:uLnTx/>
                <a:uFillTx/>
                <a:latin typeface="Roboto Bold"/>
                <a:ea typeface="Roboto Bold"/>
                <a:cs typeface="Roboto Bold"/>
                <a:sym typeface="Roboto Bold"/>
              </a:rPr>
              <a:t>Committee Training Finish.</a:t>
            </a:r>
          </a:p>
        </p:txBody>
      </p:sp>
      <p:sp>
        <p:nvSpPr>
          <p:cNvPr id="41" name="TextBox 41"/>
          <p:cNvSpPr txBox="1"/>
          <p:nvPr/>
        </p:nvSpPr>
        <p:spPr>
          <a:xfrm>
            <a:off x="116527" y="1198284"/>
            <a:ext cx="1081599" cy="421526"/>
          </a:xfrm>
          <a:prstGeom prst="rect">
            <a:avLst/>
          </a:prstGeom>
        </p:spPr>
        <p:txBody>
          <a:bodyPr lIns="0" tIns="0" rIns="0" bIns="0" rtlCol="0" anchor="t">
            <a:spAutoFit/>
          </a:bodyPr>
          <a:lstStyle/>
          <a:p>
            <a:pPr marL="0" marR="0" lvl="0" indent="0" algn="ctr" defTabSz="609630" rtl="0" eaLnBrk="1" fontAlgn="auto" latinLnBrk="0" hangingPunct="1">
              <a:lnSpc>
                <a:spcPts val="3611"/>
              </a:lnSpc>
              <a:spcBef>
                <a:spcPts val="0"/>
              </a:spcBef>
              <a:spcAft>
                <a:spcPts val="0"/>
              </a:spcAft>
              <a:buClrTx/>
              <a:buSzTx/>
              <a:buFontTx/>
              <a:buNone/>
              <a:tabLst/>
              <a:defRPr/>
            </a:pPr>
            <a:r>
              <a:rPr kumimoji="0" lang="en-US" sz="2579" b="0" i="0" u="none" strike="noStrike" kern="1200" cap="none" spc="0" normalizeH="0" baseline="0" noProof="0">
                <a:ln>
                  <a:noFill/>
                </a:ln>
                <a:solidFill>
                  <a:srgbClr val="FEDD00"/>
                </a:solidFill>
                <a:effectLst/>
                <a:uLnTx/>
                <a:uFillTx/>
                <a:latin typeface="Intro Inline"/>
                <a:ea typeface="Intro Inline"/>
                <a:cs typeface="Intro Inline"/>
                <a:sym typeface="Intro Inline"/>
              </a:rPr>
              <a:t>14:10 - </a:t>
            </a:r>
          </a:p>
        </p:txBody>
      </p:sp>
      <p:sp>
        <p:nvSpPr>
          <p:cNvPr id="42" name="TextBox 42"/>
          <p:cNvSpPr txBox="1"/>
          <p:nvPr/>
        </p:nvSpPr>
        <p:spPr>
          <a:xfrm>
            <a:off x="1249375" y="1176994"/>
            <a:ext cx="3167304" cy="340093"/>
          </a:xfrm>
          <a:prstGeom prst="rect">
            <a:avLst/>
          </a:prstGeom>
        </p:spPr>
        <p:txBody>
          <a:bodyPr lIns="0" tIns="0" rIns="0" bIns="0" rtlCol="0" anchor="t">
            <a:spAutoFit/>
          </a:bodyPr>
          <a:lstStyle/>
          <a:p>
            <a:pPr marL="0" marR="0" lvl="0" indent="0" algn="l" defTabSz="609630" rtl="0" eaLnBrk="1" fontAlgn="auto" latinLnBrk="0" hangingPunct="1">
              <a:lnSpc>
                <a:spcPts val="2934"/>
              </a:lnSpc>
              <a:spcBef>
                <a:spcPts val="0"/>
              </a:spcBef>
              <a:spcAft>
                <a:spcPts val="0"/>
              </a:spcAft>
              <a:buClrTx/>
              <a:buSzTx/>
              <a:buFontTx/>
              <a:buNone/>
              <a:tabLst/>
              <a:defRPr/>
            </a:pPr>
            <a:r>
              <a:rPr kumimoji="0" lang="en-US" sz="2095" b="1" i="0" u="none" strike="noStrike" kern="1200" cap="none" spc="0" normalizeH="0" baseline="0" noProof="0">
                <a:ln>
                  <a:noFill/>
                </a:ln>
                <a:solidFill>
                  <a:srgbClr val="FEDD00"/>
                </a:solidFill>
                <a:effectLst/>
                <a:uLnTx/>
                <a:uFillTx/>
                <a:latin typeface="Roboto Bold"/>
                <a:ea typeface="Roboto Bold"/>
                <a:cs typeface="Roboto Bold"/>
                <a:sym typeface="Roboto Bold"/>
              </a:rPr>
              <a:t>Planning Safe Socials</a:t>
            </a:r>
          </a:p>
        </p:txBody>
      </p:sp>
      <p:sp>
        <p:nvSpPr>
          <p:cNvPr id="43" name="TextBox 43"/>
          <p:cNvSpPr txBox="1"/>
          <p:nvPr/>
        </p:nvSpPr>
        <p:spPr>
          <a:xfrm>
            <a:off x="980279" y="1619098"/>
            <a:ext cx="9073844" cy="272190"/>
          </a:xfrm>
          <a:prstGeom prst="rect">
            <a:avLst/>
          </a:prstGeom>
        </p:spPr>
        <p:txBody>
          <a:bodyPr lIns="0" tIns="0" rIns="0" bIns="0" rtlCol="0" anchor="t">
            <a:spAutoFit/>
          </a:bodyPr>
          <a:lstStyle/>
          <a:p>
            <a:pPr marL="348076" marR="0" lvl="1" indent="-174038" algn="l" defTabSz="609630" rtl="0" eaLnBrk="1" fontAlgn="auto" latinLnBrk="0" hangingPunct="1">
              <a:lnSpc>
                <a:spcPts val="2257"/>
              </a:lnSpc>
              <a:spcBef>
                <a:spcPts val="0"/>
              </a:spcBef>
              <a:spcAft>
                <a:spcPts val="0"/>
              </a:spcAft>
              <a:buClrTx/>
              <a:buSzTx/>
              <a:buFont typeface="Arial"/>
              <a:buChar char="•"/>
              <a:tabLst/>
              <a:defRPr/>
            </a:pPr>
            <a:r>
              <a:rPr kumimoji="0" lang="en-US" sz="1612" b="0" i="0" u="none" strike="noStrike" kern="1200" cap="none" spc="0" normalizeH="0" baseline="0" noProof="0">
                <a:ln>
                  <a:noFill/>
                </a:ln>
                <a:solidFill>
                  <a:srgbClr val="FFFFFF"/>
                </a:solidFill>
                <a:effectLst/>
                <a:uLnTx/>
                <a:uFillTx/>
                <a:latin typeface="Roboto Slab"/>
                <a:ea typeface="Roboto Slab"/>
                <a:cs typeface="Roboto Slab"/>
                <a:sym typeface="Roboto Slab"/>
              </a:rPr>
              <a:t>Students will be divided into groups and assigned space across breakout rooms.</a:t>
            </a:r>
          </a:p>
        </p:txBody>
      </p:sp>
      <p:sp>
        <p:nvSpPr>
          <p:cNvPr id="44" name="TextBox 44"/>
          <p:cNvSpPr txBox="1"/>
          <p:nvPr/>
        </p:nvSpPr>
        <p:spPr>
          <a:xfrm>
            <a:off x="1321138" y="1903008"/>
            <a:ext cx="10185062" cy="394723"/>
          </a:xfrm>
          <a:prstGeom prst="rect">
            <a:avLst/>
          </a:prstGeom>
        </p:spPr>
        <p:txBody>
          <a:bodyPr lIns="0" tIns="0" rIns="0" bIns="0" rtlCol="0" anchor="t">
            <a:spAutoFit/>
          </a:bodyPr>
          <a:lstStyle/>
          <a:p>
            <a:pPr marL="0" marR="0" lvl="0" indent="0" algn="l" defTabSz="609630" rtl="0" eaLnBrk="1" fontAlgn="auto" latinLnBrk="0" hangingPunct="1">
              <a:lnSpc>
                <a:spcPts val="1579"/>
              </a:lnSpc>
              <a:spcBef>
                <a:spcPts val="0"/>
              </a:spcBef>
              <a:spcAft>
                <a:spcPts val="0"/>
              </a:spcAft>
              <a:buClrTx/>
              <a:buSzTx/>
              <a:buFontTx/>
              <a:buNone/>
              <a:tabLst/>
              <a:defRPr/>
            </a:pPr>
            <a:r>
              <a:rPr kumimoji="0" lang="en-US" sz="1128" b="0" i="0" u="none" strike="noStrike" kern="1200" cap="none" spc="0" normalizeH="0" baseline="0" noProof="0">
                <a:ln>
                  <a:noFill/>
                </a:ln>
                <a:solidFill>
                  <a:srgbClr val="FFFFFF"/>
                </a:solidFill>
                <a:effectLst/>
                <a:uLnTx/>
                <a:uFillTx/>
                <a:latin typeface="Roboto Slab"/>
                <a:ea typeface="Roboto Slab"/>
                <a:cs typeface="Roboto Slab"/>
                <a:sym typeface="Roboto Slab"/>
              </a:rPr>
              <a:t>Trainers: Maisie Glock (Activities Coordinator), Heather Dawson (Activities and Marketing Assistant), Michael Gale (Union Director),, Erin Spruce (Vice-President)</a:t>
            </a:r>
          </a:p>
        </p:txBody>
      </p:sp>
      <p:sp>
        <p:nvSpPr>
          <p:cNvPr id="45" name="TextBox 45"/>
          <p:cNvSpPr txBox="1"/>
          <p:nvPr/>
        </p:nvSpPr>
        <p:spPr>
          <a:xfrm>
            <a:off x="907098" y="2339076"/>
            <a:ext cx="4039833" cy="268279"/>
          </a:xfrm>
          <a:prstGeom prst="rect">
            <a:avLst/>
          </a:prstGeom>
        </p:spPr>
        <p:txBody>
          <a:bodyPr lIns="0" tIns="0" rIns="0" bIns="0" rtlCol="0" anchor="t">
            <a:spAutoFit/>
          </a:bodyPr>
          <a:lstStyle/>
          <a:p>
            <a:pPr marL="0" marR="0" lvl="0" indent="0" algn="l" defTabSz="609630" rtl="0" eaLnBrk="1" fontAlgn="auto" latinLnBrk="0" hangingPunct="1">
              <a:lnSpc>
                <a:spcPts val="2257"/>
              </a:lnSpc>
              <a:spcBef>
                <a:spcPts val="0"/>
              </a:spcBef>
              <a:spcAft>
                <a:spcPts val="0"/>
              </a:spcAft>
              <a:buClrTx/>
              <a:buSzTx/>
              <a:buFontTx/>
              <a:buNone/>
              <a:tabLst/>
              <a:defRPr/>
            </a:pPr>
            <a:r>
              <a:rPr kumimoji="0" lang="en-US" sz="1612" b="0" i="0" u="none" strike="noStrike" kern="1200" cap="none" spc="0" normalizeH="0" baseline="0" noProof="0">
                <a:ln>
                  <a:noFill/>
                </a:ln>
                <a:solidFill>
                  <a:srgbClr val="FFFFFF"/>
                </a:solidFill>
                <a:effectLst/>
                <a:uLnTx/>
                <a:uFillTx/>
                <a:latin typeface="Effra Heavy"/>
                <a:ea typeface="Effra Heavy"/>
                <a:cs typeface="Effra Heavy"/>
                <a:sym typeface="Effra Heavy"/>
              </a:rPr>
              <a:t>Various Rooms, Weston building </a:t>
            </a:r>
          </a:p>
        </p:txBody>
      </p:sp>
      <p:sp>
        <p:nvSpPr>
          <p:cNvPr id="46" name="TextBox 46"/>
          <p:cNvSpPr txBox="1"/>
          <p:nvPr/>
        </p:nvSpPr>
        <p:spPr>
          <a:xfrm>
            <a:off x="180028" y="2963092"/>
            <a:ext cx="997409" cy="386965"/>
          </a:xfrm>
          <a:prstGeom prst="rect">
            <a:avLst/>
          </a:prstGeom>
        </p:spPr>
        <p:txBody>
          <a:bodyPr lIns="0" tIns="0" rIns="0" bIns="0" rtlCol="0" anchor="t">
            <a:spAutoFit/>
          </a:bodyPr>
          <a:lstStyle/>
          <a:p>
            <a:pPr marL="0" marR="0" lvl="0" indent="0" algn="ctr" defTabSz="609630" rtl="0" eaLnBrk="1" fontAlgn="auto" latinLnBrk="0" hangingPunct="1">
              <a:lnSpc>
                <a:spcPts val="3337"/>
              </a:lnSpc>
              <a:spcBef>
                <a:spcPts val="0"/>
              </a:spcBef>
              <a:spcAft>
                <a:spcPts val="0"/>
              </a:spcAft>
              <a:buClrTx/>
              <a:buSzTx/>
              <a:buFontTx/>
              <a:buNone/>
              <a:tabLst/>
              <a:defRPr/>
            </a:pPr>
            <a:r>
              <a:rPr kumimoji="0" lang="en-US" sz="2383" b="0" i="0" u="none" strike="noStrike" kern="1200" cap="none" spc="0" normalizeH="0" baseline="0" noProof="0">
                <a:ln>
                  <a:noFill/>
                </a:ln>
                <a:solidFill>
                  <a:srgbClr val="FEDD00"/>
                </a:solidFill>
                <a:effectLst/>
                <a:uLnTx/>
                <a:uFillTx/>
                <a:latin typeface="Intro Inline"/>
                <a:ea typeface="Intro Inline"/>
                <a:cs typeface="Intro Inline"/>
                <a:sym typeface="Intro Inline"/>
              </a:rPr>
              <a:t>15:10 - </a:t>
            </a:r>
          </a:p>
        </p:txBody>
      </p:sp>
      <p:sp>
        <p:nvSpPr>
          <p:cNvPr id="47" name="TextBox 47"/>
          <p:cNvSpPr txBox="1"/>
          <p:nvPr/>
        </p:nvSpPr>
        <p:spPr>
          <a:xfrm>
            <a:off x="4514948" y="3871323"/>
            <a:ext cx="3806050" cy="763542"/>
          </a:xfrm>
          <a:prstGeom prst="rect">
            <a:avLst/>
          </a:prstGeom>
        </p:spPr>
        <p:txBody>
          <a:bodyPr lIns="0" tIns="0" rIns="0" bIns="0" rtlCol="0" anchor="t">
            <a:spAutoFit/>
          </a:bodyPr>
          <a:lstStyle/>
          <a:p>
            <a:pPr marL="0" marR="0" lvl="0" indent="0" algn="l" defTabSz="609630" rtl="0" eaLnBrk="1" fontAlgn="auto" latinLnBrk="0" hangingPunct="1">
              <a:lnSpc>
                <a:spcPts val="2135"/>
              </a:lnSpc>
              <a:spcBef>
                <a:spcPts val="0"/>
              </a:spcBef>
              <a:spcAft>
                <a:spcPts val="0"/>
              </a:spcAft>
              <a:buClrTx/>
              <a:buSzTx/>
              <a:buFontTx/>
              <a:buNone/>
              <a:tabLst/>
              <a:defRPr/>
            </a:pPr>
            <a:r>
              <a:rPr kumimoji="0" lang="en-US" sz="1525" b="0" i="0" u="none" strike="noStrike" kern="1200" cap="none" spc="0" normalizeH="0" baseline="0" noProof="0">
                <a:ln>
                  <a:noFill/>
                </a:ln>
                <a:solidFill>
                  <a:srgbClr val="FFFFFF"/>
                </a:solidFill>
                <a:effectLst/>
                <a:uLnTx/>
                <a:uFillTx/>
                <a:latin typeface="Roboto Slab"/>
                <a:ea typeface="Roboto Slab"/>
                <a:cs typeface="Roboto Slab"/>
                <a:sym typeface="Roboto Slab"/>
              </a:rPr>
              <a:t>Trainer: Heather Dawson (Activities and Marketing Asst.)</a:t>
            </a:r>
          </a:p>
          <a:p>
            <a:pPr marL="0" marR="0" lvl="0" indent="0" algn="l" defTabSz="609630" rtl="0" eaLnBrk="1" fontAlgn="auto" latinLnBrk="0" hangingPunct="1">
              <a:lnSpc>
                <a:spcPts val="1868"/>
              </a:lnSpc>
              <a:spcBef>
                <a:spcPts val="0"/>
              </a:spcBef>
              <a:spcAft>
                <a:spcPts val="0"/>
              </a:spcAft>
              <a:buClrTx/>
              <a:buSzTx/>
              <a:buFontTx/>
              <a:buNone/>
              <a:tabLst/>
              <a:defRPr/>
            </a:pPr>
            <a:r>
              <a:rPr kumimoji="0" lang="en-US" sz="1334" b="0" i="0" u="none" strike="noStrike" kern="1200" cap="none" spc="0" normalizeH="0" baseline="0" noProof="0">
                <a:ln>
                  <a:noFill/>
                </a:ln>
                <a:solidFill>
                  <a:srgbClr val="FFFFFF"/>
                </a:solidFill>
                <a:effectLst/>
                <a:uLnTx/>
                <a:uFillTx/>
                <a:latin typeface="Roboto Slab"/>
                <a:ea typeface="Roboto Slab"/>
                <a:cs typeface="Roboto Slab"/>
                <a:sym typeface="Roboto Slab"/>
              </a:rPr>
              <a:t>Target: Secretaries, BUCS Captains, Any</a:t>
            </a:r>
          </a:p>
        </p:txBody>
      </p:sp>
      <p:sp>
        <p:nvSpPr>
          <p:cNvPr id="48" name="TextBox 48"/>
          <p:cNvSpPr txBox="1"/>
          <p:nvPr/>
        </p:nvSpPr>
        <p:spPr>
          <a:xfrm>
            <a:off x="197720" y="5102456"/>
            <a:ext cx="1021497" cy="373692"/>
          </a:xfrm>
          <a:prstGeom prst="rect">
            <a:avLst/>
          </a:prstGeom>
        </p:spPr>
        <p:txBody>
          <a:bodyPr lIns="0" tIns="0" rIns="0" bIns="0" rtlCol="0" anchor="t">
            <a:spAutoFit/>
          </a:bodyPr>
          <a:lstStyle/>
          <a:p>
            <a:pPr marL="0" marR="0" lvl="0" indent="0" algn="ctr" defTabSz="609630" rtl="0" eaLnBrk="1" fontAlgn="auto" latinLnBrk="0" hangingPunct="1">
              <a:lnSpc>
                <a:spcPts val="3159"/>
              </a:lnSpc>
              <a:spcBef>
                <a:spcPts val="0"/>
              </a:spcBef>
              <a:spcAft>
                <a:spcPts val="0"/>
              </a:spcAft>
              <a:buClrTx/>
              <a:buSzTx/>
              <a:buFontTx/>
              <a:buNone/>
              <a:tabLst/>
              <a:defRPr/>
            </a:pPr>
            <a:r>
              <a:rPr kumimoji="0" lang="en-US" sz="2257" b="0" i="0" u="none" strike="noStrike" kern="1200" cap="none" spc="0" normalizeH="0" baseline="0" noProof="0">
                <a:ln>
                  <a:noFill/>
                </a:ln>
                <a:solidFill>
                  <a:srgbClr val="FEDD00"/>
                </a:solidFill>
                <a:effectLst/>
                <a:uLnTx/>
                <a:uFillTx/>
                <a:latin typeface="Intro Inline"/>
                <a:ea typeface="Intro Inline"/>
                <a:cs typeface="Intro Inline"/>
                <a:sym typeface="Intro Inline"/>
              </a:rPr>
              <a:t>16:00 - </a:t>
            </a:r>
          </a:p>
        </p:txBody>
      </p:sp>
      <p:sp>
        <p:nvSpPr>
          <p:cNvPr id="49" name="TextBox 49"/>
          <p:cNvSpPr txBox="1"/>
          <p:nvPr/>
        </p:nvSpPr>
        <p:spPr>
          <a:xfrm>
            <a:off x="977034" y="5554235"/>
            <a:ext cx="7939797" cy="493405"/>
          </a:xfrm>
          <a:prstGeom prst="rect">
            <a:avLst/>
          </a:prstGeom>
        </p:spPr>
        <p:txBody>
          <a:bodyPr lIns="0" tIns="0" rIns="0" bIns="0" rtlCol="0" anchor="t">
            <a:spAutoFit/>
          </a:bodyPr>
          <a:lstStyle/>
          <a:p>
            <a:pPr marL="304573" marR="0" lvl="1" indent="-152287" algn="l" defTabSz="609630" rtl="0" eaLnBrk="1" fontAlgn="auto" latinLnBrk="0" hangingPunct="1">
              <a:lnSpc>
                <a:spcPts val="1975"/>
              </a:lnSpc>
              <a:spcBef>
                <a:spcPts val="0"/>
              </a:spcBef>
              <a:spcAft>
                <a:spcPts val="0"/>
              </a:spcAft>
              <a:buClrTx/>
              <a:buSzTx/>
              <a:buFont typeface="Arial"/>
              <a:buChar char="•"/>
              <a:tabLst/>
              <a:defRPr/>
            </a:pPr>
            <a:r>
              <a:rPr kumimoji="0" lang="en-US" sz="1410" b="0" i="0" u="none" strike="noStrike" kern="1200" cap="none" spc="0" normalizeH="0" baseline="0" noProof="0">
                <a:ln>
                  <a:noFill/>
                </a:ln>
                <a:solidFill>
                  <a:srgbClr val="FFFFFF"/>
                </a:solidFill>
                <a:effectLst/>
                <a:uLnTx/>
                <a:uFillTx/>
                <a:latin typeface="Roboto Slab"/>
                <a:ea typeface="Roboto Slab"/>
                <a:cs typeface="Roboto Slab"/>
                <a:sym typeface="Roboto Slab"/>
              </a:rPr>
              <a:t>HASU Awards and Best Practice (Maisie Glock - Activities Coordinator)</a:t>
            </a:r>
          </a:p>
          <a:p>
            <a:pPr marL="304573" marR="0" lvl="1" indent="-152287" algn="l" defTabSz="609630" rtl="0" eaLnBrk="1" fontAlgn="auto" latinLnBrk="0" hangingPunct="1">
              <a:lnSpc>
                <a:spcPts val="1975"/>
              </a:lnSpc>
              <a:spcBef>
                <a:spcPts val="0"/>
              </a:spcBef>
              <a:spcAft>
                <a:spcPts val="0"/>
              </a:spcAft>
              <a:buClrTx/>
              <a:buSzTx/>
              <a:buFont typeface="Arial"/>
              <a:buChar char="•"/>
              <a:tabLst/>
              <a:defRPr/>
            </a:pPr>
            <a:r>
              <a:rPr kumimoji="0" lang="en-US" sz="1410" b="0" i="0" u="none" strike="noStrike" kern="1200" cap="none" spc="0" normalizeH="0" baseline="0" noProof="0">
                <a:ln>
                  <a:noFill/>
                </a:ln>
                <a:solidFill>
                  <a:srgbClr val="FFFFFF"/>
                </a:solidFill>
                <a:effectLst/>
                <a:uLnTx/>
                <a:uFillTx/>
                <a:latin typeface="Roboto Slab"/>
                <a:ea typeface="Roboto Slab"/>
                <a:cs typeface="Roboto Slab"/>
                <a:sym typeface="Roboto Slab"/>
              </a:rPr>
              <a:t>Reflecting on Training and Going Forwards (Stephen and Julia)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2941F-AA91-21DB-39DD-15EB1A5BB67A}"/>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45D1788A-D80C-A5AE-AE34-AB151337D22C}"/>
              </a:ext>
            </a:extLst>
          </p:cNvPr>
          <p:cNvSpPr/>
          <p:nvPr/>
        </p:nvSpPr>
        <p:spPr>
          <a:xfrm>
            <a:off x="489289" y="0"/>
            <a:ext cx="10361670" cy="6858000"/>
          </a:xfrm>
          <a:prstGeom prst="rect">
            <a:avLst/>
          </a:prstGeom>
          <a:solidFill>
            <a:srgbClr val="FBD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a:extLst>
              <a:ext uri="{FF2B5EF4-FFF2-40B4-BE49-F238E27FC236}">
                <a16:creationId xmlns:a16="http://schemas.microsoft.com/office/drawing/2014/main" id="{04A3690D-6488-D1B7-BB5C-11F99CC7A303}"/>
              </a:ext>
            </a:extLst>
          </p:cNvPr>
          <p:cNvGrpSpPr/>
          <p:nvPr/>
        </p:nvGrpSpPr>
        <p:grpSpPr>
          <a:xfrm>
            <a:off x="10069065" y="0"/>
            <a:ext cx="2126730" cy="6858000"/>
            <a:chOff x="6152233" y="0"/>
            <a:chExt cx="6039767" cy="6858000"/>
          </a:xfrm>
        </p:grpSpPr>
        <p:sp>
          <p:nvSpPr>
            <p:cNvPr id="7" name="Rectangle 6">
              <a:extLst>
                <a:ext uri="{FF2B5EF4-FFF2-40B4-BE49-F238E27FC236}">
                  <a16:creationId xmlns:a16="http://schemas.microsoft.com/office/drawing/2014/main" id="{420ABFD6-A2B0-3EBC-F5DA-D9C83F13869A}"/>
                </a:ext>
              </a:extLst>
            </p:cNvPr>
            <p:cNvSpPr/>
            <p:nvPr/>
          </p:nvSpPr>
          <p:spPr>
            <a:xfrm>
              <a:off x="7903597" y="0"/>
              <a:ext cx="4288403"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riangle 6">
              <a:extLst>
                <a:ext uri="{FF2B5EF4-FFF2-40B4-BE49-F238E27FC236}">
                  <a16:creationId xmlns:a16="http://schemas.microsoft.com/office/drawing/2014/main" id="{F7B9B3D7-A45B-2A7E-00E0-831FBDF079ED}"/>
                </a:ext>
              </a:extLst>
            </p:cNvPr>
            <p:cNvSpPr/>
            <p:nvPr/>
          </p:nvSpPr>
          <p:spPr>
            <a:xfrm>
              <a:off x="6152233" y="0"/>
              <a:ext cx="3500654" cy="6858000"/>
            </a:xfrm>
            <a:prstGeom prst="triangle">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 name="Group 13">
            <a:extLst>
              <a:ext uri="{FF2B5EF4-FFF2-40B4-BE49-F238E27FC236}">
                <a16:creationId xmlns:a16="http://schemas.microsoft.com/office/drawing/2014/main" id="{FABAE3D3-8ECB-7AF2-D581-BEB373837E7A}"/>
              </a:ext>
            </a:extLst>
          </p:cNvPr>
          <p:cNvGrpSpPr/>
          <p:nvPr/>
        </p:nvGrpSpPr>
        <p:grpSpPr>
          <a:xfrm>
            <a:off x="0" y="0"/>
            <a:ext cx="589722" cy="6858000"/>
            <a:chOff x="0" y="0"/>
            <a:chExt cx="589722" cy="6858000"/>
          </a:xfrm>
        </p:grpSpPr>
        <p:sp>
          <p:nvSpPr>
            <p:cNvPr id="11" name="Rectangle 10">
              <a:extLst>
                <a:ext uri="{FF2B5EF4-FFF2-40B4-BE49-F238E27FC236}">
                  <a16:creationId xmlns:a16="http://schemas.microsoft.com/office/drawing/2014/main" id="{4F96BE96-94E2-BF90-0181-D1C3FA470BDF}"/>
                </a:ext>
              </a:extLst>
            </p:cNvPr>
            <p:cNvSpPr/>
            <p:nvPr/>
          </p:nvSpPr>
          <p:spPr>
            <a:xfrm>
              <a:off x="0" y="0"/>
              <a:ext cx="589722"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A398B8D1-2A14-5E02-B9BE-3EBE9783A5D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292874" y="5810235"/>
              <a:ext cx="1175468" cy="336967"/>
            </a:xfrm>
            <a:prstGeom prst="rect">
              <a:avLst/>
            </a:prstGeom>
            <a:noFill/>
            <a:ln>
              <a:solidFill>
                <a:srgbClr val="FBDF05"/>
              </a:solidFill>
            </a:ln>
          </p:spPr>
        </p:pic>
        <p:sp>
          <p:nvSpPr>
            <p:cNvPr id="13" name="TextBox 12">
              <a:extLst>
                <a:ext uri="{FF2B5EF4-FFF2-40B4-BE49-F238E27FC236}">
                  <a16:creationId xmlns:a16="http://schemas.microsoft.com/office/drawing/2014/main" id="{2710C8C4-34C7-8C90-2D7A-083B4CF3F0F0}"/>
                </a:ext>
              </a:extLst>
            </p:cNvPr>
            <p:cNvSpPr txBox="1"/>
            <p:nvPr/>
          </p:nvSpPr>
          <p:spPr>
            <a:xfrm rot="16200000">
              <a:off x="-345266" y="4372323"/>
              <a:ext cx="1273834" cy="369332"/>
            </a:xfrm>
            <a:prstGeom prst="rect">
              <a:avLst/>
            </a:prstGeom>
            <a:noFill/>
          </p:spPr>
          <p:txBody>
            <a:bodyPr wrap="square" lIns="91440" tIns="45720" rIns="91440" bIns="45720" rtlCol="0" anchor="t">
              <a:spAutoFit/>
            </a:bodyPr>
            <a:lstStyle/>
            <a:p>
              <a:endParaRPr lang="en-GB">
                <a:solidFill>
                  <a:srgbClr val="FBDF05"/>
                </a:solidFill>
              </a:endParaRPr>
            </a:p>
          </p:txBody>
        </p:sp>
      </p:grpSp>
      <p:sp>
        <p:nvSpPr>
          <p:cNvPr id="21" name="TextBox 20">
            <a:extLst>
              <a:ext uri="{FF2B5EF4-FFF2-40B4-BE49-F238E27FC236}">
                <a16:creationId xmlns:a16="http://schemas.microsoft.com/office/drawing/2014/main" id="{0BDC2B77-2CC3-138C-82C9-261D2A287CD9}"/>
              </a:ext>
            </a:extLst>
          </p:cNvPr>
          <p:cNvSpPr txBox="1"/>
          <p:nvPr/>
        </p:nvSpPr>
        <p:spPr>
          <a:xfrm>
            <a:off x="759064" y="405554"/>
            <a:ext cx="765863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u="sng">
                <a:solidFill>
                  <a:srgbClr val="002060"/>
                </a:solidFill>
                <a:ea typeface="Calibri"/>
                <a:cs typeface="Calibri"/>
              </a:rPr>
              <a:t>Make a group of 4</a:t>
            </a:r>
          </a:p>
        </p:txBody>
      </p:sp>
      <p:pic>
        <p:nvPicPr>
          <p:cNvPr id="15" name="Picture 14" descr="A blue and white sign with white letters&#10;&#10;Description automatically generated">
            <a:extLst>
              <a:ext uri="{FF2B5EF4-FFF2-40B4-BE49-F238E27FC236}">
                <a16:creationId xmlns:a16="http://schemas.microsoft.com/office/drawing/2014/main" id="{DC10A675-FF93-E32D-FEC9-FDB9118980CB}"/>
              </a:ext>
            </a:extLst>
          </p:cNvPr>
          <p:cNvPicPr>
            <a:picLocks noChangeAspect="1"/>
          </p:cNvPicPr>
          <p:nvPr/>
        </p:nvPicPr>
        <p:blipFill>
          <a:blip r:embed="rId4"/>
          <a:stretch>
            <a:fillRect/>
          </a:stretch>
        </p:blipFill>
        <p:spPr>
          <a:xfrm>
            <a:off x="10395065" y="5936471"/>
            <a:ext cx="1588443" cy="501191"/>
          </a:xfrm>
          <a:prstGeom prst="rect">
            <a:avLst/>
          </a:prstGeom>
        </p:spPr>
      </p:pic>
      <p:sp>
        <p:nvSpPr>
          <p:cNvPr id="3" name="TextBox 2">
            <a:extLst>
              <a:ext uri="{FF2B5EF4-FFF2-40B4-BE49-F238E27FC236}">
                <a16:creationId xmlns:a16="http://schemas.microsoft.com/office/drawing/2014/main" id="{D8C862DF-F326-12DD-0660-007A3C7DD264}"/>
              </a:ext>
            </a:extLst>
          </p:cNvPr>
          <p:cNvSpPr txBox="1"/>
          <p:nvPr/>
        </p:nvSpPr>
        <p:spPr>
          <a:xfrm>
            <a:off x="762012" y="1608959"/>
            <a:ext cx="9501655" cy="40318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a:solidFill>
                  <a:srgbClr val="002060"/>
                </a:solidFill>
                <a:ea typeface="+mn-lt"/>
                <a:cs typeface="+mn-lt"/>
              </a:rPr>
              <a:t>Discuss the following questions:</a:t>
            </a:r>
          </a:p>
          <a:p>
            <a:endParaRPr lang="en-GB" sz="3200">
              <a:solidFill>
                <a:srgbClr val="002060"/>
              </a:solidFill>
              <a:ea typeface="+mn-lt"/>
              <a:cs typeface="+mn-lt"/>
            </a:endParaRPr>
          </a:p>
          <a:p>
            <a:pPr marL="914400" lvl="1" indent="-457200">
              <a:buAutoNum type="arabicPeriod"/>
            </a:pPr>
            <a:r>
              <a:rPr lang="en-GB" sz="3200">
                <a:solidFill>
                  <a:srgbClr val="002060"/>
                </a:solidFill>
                <a:ea typeface="+mn-lt"/>
                <a:cs typeface="+mn-lt"/>
              </a:rPr>
              <a:t>What was your favourite social you have attended?</a:t>
            </a:r>
          </a:p>
          <a:p>
            <a:pPr marL="914400" lvl="1" indent="-457200">
              <a:buAutoNum type="arabicPeriod"/>
            </a:pPr>
            <a:endParaRPr lang="en-GB" sz="3200">
              <a:solidFill>
                <a:srgbClr val="002060"/>
              </a:solidFill>
              <a:ea typeface="+mn-lt"/>
              <a:cs typeface="+mn-lt"/>
            </a:endParaRPr>
          </a:p>
          <a:p>
            <a:pPr marL="914400" lvl="1" indent="-457200">
              <a:buAutoNum type="arabicPeriod"/>
            </a:pPr>
            <a:r>
              <a:rPr lang="en-GB" sz="3200">
                <a:solidFill>
                  <a:srgbClr val="002060"/>
                </a:solidFill>
                <a:ea typeface="+mn-lt"/>
                <a:cs typeface="+mn-lt"/>
              </a:rPr>
              <a:t>What made it your favourite?</a:t>
            </a:r>
          </a:p>
          <a:p>
            <a:pPr marL="914400" lvl="1" indent="-457200">
              <a:buAutoNum type="arabicPeriod"/>
            </a:pPr>
            <a:endParaRPr lang="en-GB" sz="3200">
              <a:solidFill>
                <a:srgbClr val="002060"/>
              </a:solidFill>
              <a:ea typeface="+mn-lt"/>
              <a:cs typeface="+mn-lt"/>
            </a:endParaRPr>
          </a:p>
          <a:p>
            <a:pPr marL="914400" lvl="1" indent="-457200">
              <a:buAutoNum type="arabicPeriod"/>
            </a:pPr>
            <a:r>
              <a:rPr lang="en-GB" sz="3200">
                <a:solidFill>
                  <a:srgbClr val="002060"/>
                </a:solidFill>
                <a:ea typeface="+mn-lt"/>
                <a:cs typeface="+mn-lt"/>
              </a:rPr>
              <a:t>What worries do you have about running socials?</a:t>
            </a:r>
          </a:p>
        </p:txBody>
      </p:sp>
    </p:spTree>
    <p:extLst>
      <p:ext uri="{BB962C8B-B14F-4D97-AF65-F5344CB8AC3E}">
        <p14:creationId xmlns:p14="http://schemas.microsoft.com/office/powerpoint/2010/main" val="303555780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232116-6A4F-BB33-112C-22E14F6D20B7}"/>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F05C53C2-F3AA-14F0-EE7E-853ECBDA01A9}"/>
              </a:ext>
            </a:extLst>
          </p:cNvPr>
          <p:cNvSpPr/>
          <p:nvPr/>
        </p:nvSpPr>
        <p:spPr>
          <a:xfrm>
            <a:off x="489289" y="0"/>
            <a:ext cx="10361670" cy="6858000"/>
          </a:xfrm>
          <a:prstGeom prst="rect">
            <a:avLst/>
          </a:prstGeom>
          <a:solidFill>
            <a:srgbClr val="FBD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a:extLst>
              <a:ext uri="{FF2B5EF4-FFF2-40B4-BE49-F238E27FC236}">
                <a16:creationId xmlns:a16="http://schemas.microsoft.com/office/drawing/2014/main" id="{2C1445C4-0BA1-10BB-F480-A8A887E2C4D6}"/>
              </a:ext>
            </a:extLst>
          </p:cNvPr>
          <p:cNvGrpSpPr/>
          <p:nvPr/>
        </p:nvGrpSpPr>
        <p:grpSpPr>
          <a:xfrm>
            <a:off x="10069065" y="0"/>
            <a:ext cx="2126730" cy="6858000"/>
            <a:chOff x="6152233" y="0"/>
            <a:chExt cx="6039767" cy="6858000"/>
          </a:xfrm>
        </p:grpSpPr>
        <p:sp>
          <p:nvSpPr>
            <p:cNvPr id="7" name="Rectangle 6">
              <a:extLst>
                <a:ext uri="{FF2B5EF4-FFF2-40B4-BE49-F238E27FC236}">
                  <a16:creationId xmlns:a16="http://schemas.microsoft.com/office/drawing/2014/main" id="{E30DA18E-749B-D600-B68C-8FE4DB709EDB}"/>
                </a:ext>
              </a:extLst>
            </p:cNvPr>
            <p:cNvSpPr/>
            <p:nvPr/>
          </p:nvSpPr>
          <p:spPr>
            <a:xfrm>
              <a:off x="7903597" y="0"/>
              <a:ext cx="4288403"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riangle 6">
              <a:extLst>
                <a:ext uri="{FF2B5EF4-FFF2-40B4-BE49-F238E27FC236}">
                  <a16:creationId xmlns:a16="http://schemas.microsoft.com/office/drawing/2014/main" id="{5A93AEC9-F7CE-8E07-24CE-2698BC1DDD58}"/>
                </a:ext>
              </a:extLst>
            </p:cNvPr>
            <p:cNvSpPr/>
            <p:nvPr/>
          </p:nvSpPr>
          <p:spPr>
            <a:xfrm>
              <a:off x="6152233" y="0"/>
              <a:ext cx="3500654" cy="6858000"/>
            </a:xfrm>
            <a:prstGeom prst="triangle">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 name="Group 13">
            <a:extLst>
              <a:ext uri="{FF2B5EF4-FFF2-40B4-BE49-F238E27FC236}">
                <a16:creationId xmlns:a16="http://schemas.microsoft.com/office/drawing/2014/main" id="{6C46837C-505F-6912-04F2-41113ABFE4C1}"/>
              </a:ext>
            </a:extLst>
          </p:cNvPr>
          <p:cNvGrpSpPr/>
          <p:nvPr/>
        </p:nvGrpSpPr>
        <p:grpSpPr>
          <a:xfrm>
            <a:off x="0" y="0"/>
            <a:ext cx="589722" cy="6858000"/>
            <a:chOff x="0" y="0"/>
            <a:chExt cx="589722" cy="6858000"/>
          </a:xfrm>
        </p:grpSpPr>
        <p:sp>
          <p:nvSpPr>
            <p:cNvPr id="11" name="Rectangle 10">
              <a:extLst>
                <a:ext uri="{FF2B5EF4-FFF2-40B4-BE49-F238E27FC236}">
                  <a16:creationId xmlns:a16="http://schemas.microsoft.com/office/drawing/2014/main" id="{B292F94D-9C2C-FFE2-92E1-D47EEE1DF8AF}"/>
                </a:ext>
              </a:extLst>
            </p:cNvPr>
            <p:cNvSpPr/>
            <p:nvPr/>
          </p:nvSpPr>
          <p:spPr>
            <a:xfrm>
              <a:off x="0" y="0"/>
              <a:ext cx="589722"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6C5B7FDD-95BA-6E82-D713-EC424CAB5A1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292874" y="5810235"/>
              <a:ext cx="1175468" cy="336967"/>
            </a:xfrm>
            <a:prstGeom prst="rect">
              <a:avLst/>
            </a:prstGeom>
            <a:noFill/>
            <a:ln>
              <a:solidFill>
                <a:srgbClr val="FBDF05"/>
              </a:solidFill>
            </a:ln>
          </p:spPr>
        </p:pic>
        <p:sp>
          <p:nvSpPr>
            <p:cNvPr id="13" name="TextBox 12">
              <a:extLst>
                <a:ext uri="{FF2B5EF4-FFF2-40B4-BE49-F238E27FC236}">
                  <a16:creationId xmlns:a16="http://schemas.microsoft.com/office/drawing/2014/main" id="{F506449E-9768-E7BE-4128-A5C0B1FA96AB}"/>
                </a:ext>
              </a:extLst>
            </p:cNvPr>
            <p:cNvSpPr txBox="1"/>
            <p:nvPr/>
          </p:nvSpPr>
          <p:spPr>
            <a:xfrm rot="16200000">
              <a:off x="-345266" y="4372323"/>
              <a:ext cx="1273834" cy="369332"/>
            </a:xfrm>
            <a:prstGeom prst="rect">
              <a:avLst/>
            </a:prstGeom>
            <a:noFill/>
          </p:spPr>
          <p:txBody>
            <a:bodyPr wrap="square" lIns="91440" tIns="45720" rIns="91440" bIns="45720" rtlCol="0" anchor="t">
              <a:spAutoFit/>
            </a:bodyPr>
            <a:lstStyle/>
            <a:p>
              <a:endParaRPr lang="en-GB">
                <a:solidFill>
                  <a:srgbClr val="FBDF05"/>
                </a:solidFill>
              </a:endParaRPr>
            </a:p>
          </p:txBody>
        </p:sp>
      </p:grpSp>
      <p:sp>
        <p:nvSpPr>
          <p:cNvPr id="21" name="TextBox 20">
            <a:extLst>
              <a:ext uri="{FF2B5EF4-FFF2-40B4-BE49-F238E27FC236}">
                <a16:creationId xmlns:a16="http://schemas.microsoft.com/office/drawing/2014/main" id="{B6291B1F-5609-4F2A-7514-09B63C09F8EC}"/>
              </a:ext>
            </a:extLst>
          </p:cNvPr>
          <p:cNvSpPr txBox="1"/>
          <p:nvPr/>
        </p:nvSpPr>
        <p:spPr>
          <a:xfrm>
            <a:off x="759064" y="405554"/>
            <a:ext cx="765863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u="sng">
                <a:solidFill>
                  <a:srgbClr val="002060"/>
                </a:solidFill>
                <a:ea typeface="Calibri"/>
                <a:cs typeface="Calibri"/>
              </a:rPr>
              <a:t>Scenario:</a:t>
            </a:r>
          </a:p>
        </p:txBody>
      </p:sp>
      <p:pic>
        <p:nvPicPr>
          <p:cNvPr id="15" name="Picture 14" descr="A blue and white sign with white letters&#10;&#10;Description automatically generated">
            <a:extLst>
              <a:ext uri="{FF2B5EF4-FFF2-40B4-BE49-F238E27FC236}">
                <a16:creationId xmlns:a16="http://schemas.microsoft.com/office/drawing/2014/main" id="{92911B0F-BAF9-03B5-A775-3B7EF4AD75F0}"/>
              </a:ext>
            </a:extLst>
          </p:cNvPr>
          <p:cNvPicPr>
            <a:picLocks noChangeAspect="1"/>
          </p:cNvPicPr>
          <p:nvPr/>
        </p:nvPicPr>
        <p:blipFill>
          <a:blip r:embed="rId4"/>
          <a:stretch>
            <a:fillRect/>
          </a:stretch>
        </p:blipFill>
        <p:spPr>
          <a:xfrm>
            <a:off x="10395065" y="5936471"/>
            <a:ext cx="1588443" cy="501191"/>
          </a:xfrm>
          <a:prstGeom prst="rect">
            <a:avLst/>
          </a:prstGeom>
        </p:spPr>
      </p:pic>
      <p:sp>
        <p:nvSpPr>
          <p:cNvPr id="3" name="TextBox 2">
            <a:extLst>
              <a:ext uri="{FF2B5EF4-FFF2-40B4-BE49-F238E27FC236}">
                <a16:creationId xmlns:a16="http://schemas.microsoft.com/office/drawing/2014/main" id="{7155F540-8DE5-3A4A-A3E5-C8103856FF32}"/>
              </a:ext>
            </a:extLst>
          </p:cNvPr>
          <p:cNvSpPr txBox="1"/>
          <p:nvPr/>
        </p:nvSpPr>
        <p:spPr>
          <a:xfrm>
            <a:off x="762012" y="1283988"/>
            <a:ext cx="9501655"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a:solidFill>
                  <a:srgbClr val="002060"/>
                </a:solidFill>
                <a:ea typeface="+mn-lt"/>
                <a:cs typeface="+mn-lt"/>
              </a:rPr>
              <a:t>You have a student who wants to join the group but they are apprehensive. They have heard about the groups' socials and are worried about drinking and initiations.</a:t>
            </a:r>
          </a:p>
          <a:p>
            <a:endParaRPr lang="en-GB" sz="3200">
              <a:solidFill>
                <a:srgbClr val="002060"/>
              </a:solidFill>
              <a:ea typeface="+mn-lt"/>
              <a:cs typeface="+mn-lt"/>
            </a:endParaRPr>
          </a:p>
          <a:p>
            <a:r>
              <a:rPr lang="en-GB" sz="3200">
                <a:solidFill>
                  <a:srgbClr val="002060"/>
                </a:solidFill>
                <a:ea typeface="+mn-lt"/>
                <a:cs typeface="+mn-lt"/>
              </a:rPr>
              <a:t>In your 4 discuss...</a:t>
            </a:r>
          </a:p>
          <a:p>
            <a:endParaRPr lang="en-GB" sz="3200">
              <a:solidFill>
                <a:srgbClr val="002060"/>
              </a:solidFill>
              <a:ea typeface="+mn-lt"/>
              <a:cs typeface="+mn-lt"/>
            </a:endParaRPr>
          </a:p>
          <a:p>
            <a:pPr marL="914400" lvl="1" indent="-457200">
              <a:buAutoNum type="arabicPeriod"/>
            </a:pPr>
            <a:r>
              <a:rPr lang="en-GB" sz="3200">
                <a:solidFill>
                  <a:srgbClr val="002060"/>
                </a:solidFill>
                <a:ea typeface="Calibri"/>
                <a:cs typeface="Calibri"/>
              </a:rPr>
              <a:t>How has the culture of initiations already impacted your club?</a:t>
            </a:r>
          </a:p>
        </p:txBody>
      </p:sp>
    </p:spTree>
    <p:extLst>
      <p:ext uri="{BB962C8B-B14F-4D97-AF65-F5344CB8AC3E}">
        <p14:creationId xmlns:p14="http://schemas.microsoft.com/office/powerpoint/2010/main" val="61809608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B315F9-D680-DF81-2599-1C75496E74E0}"/>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9506C5AD-0F26-25A4-B2A4-300DB40BB23B}"/>
              </a:ext>
            </a:extLst>
          </p:cNvPr>
          <p:cNvSpPr/>
          <p:nvPr/>
        </p:nvSpPr>
        <p:spPr>
          <a:xfrm>
            <a:off x="489289" y="0"/>
            <a:ext cx="10045369" cy="6858000"/>
          </a:xfrm>
          <a:prstGeom prst="rect">
            <a:avLst/>
          </a:prstGeom>
          <a:solidFill>
            <a:srgbClr val="FBD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a:extLst>
              <a:ext uri="{FF2B5EF4-FFF2-40B4-BE49-F238E27FC236}">
                <a16:creationId xmlns:a16="http://schemas.microsoft.com/office/drawing/2014/main" id="{66DA3521-B822-AEEB-5386-067F9FD86639}"/>
              </a:ext>
            </a:extLst>
          </p:cNvPr>
          <p:cNvGrpSpPr/>
          <p:nvPr/>
        </p:nvGrpSpPr>
        <p:grpSpPr>
          <a:xfrm>
            <a:off x="8386915" y="0"/>
            <a:ext cx="3808880" cy="6858000"/>
            <a:chOff x="6152233" y="0"/>
            <a:chExt cx="6039767" cy="6858000"/>
          </a:xfrm>
        </p:grpSpPr>
        <p:sp>
          <p:nvSpPr>
            <p:cNvPr id="7" name="Rectangle 6">
              <a:extLst>
                <a:ext uri="{FF2B5EF4-FFF2-40B4-BE49-F238E27FC236}">
                  <a16:creationId xmlns:a16="http://schemas.microsoft.com/office/drawing/2014/main" id="{C1BED9EB-B51D-35C9-C3EF-029CF5DEDE18}"/>
                </a:ext>
              </a:extLst>
            </p:cNvPr>
            <p:cNvSpPr/>
            <p:nvPr/>
          </p:nvSpPr>
          <p:spPr>
            <a:xfrm>
              <a:off x="7903597" y="0"/>
              <a:ext cx="4288403"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riangle 6">
              <a:extLst>
                <a:ext uri="{FF2B5EF4-FFF2-40B4-BE49-F238E27FC236}">
                  <a16:creationId xmlns:a16="http://schemas.microsoft.com/office/drawing/2014/main" id="{2C1F35CF-9B1B-BEA9-E331-D688852ECEEE}"/>
                </a:ext>
              </a:extLst>
            </p:cNvPr>
            <p:cNvSpPr/>
            <p:nvPr/>
          </p:nvSpPr>
          <p:spPr>
            <a:xfrm>
              <a:off x="6152233" y="0"/>
              <a:ext cx="3500654" cy="6858000"/>
            </a:xfrm>
            <a:prstGeom prst="triangle">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 name="Group 13">
            <a:extLst>
              <a:ext uri="{FF2B5EF4-FFF2-40B4-BE49-F238E27FC236}">
                <a16:creationId xmlns:a16="http://schemas.microsoft.com/office/drawing/2014/main" id="{E59AC839-D7DF-60B3-8674-88947A22E790}"/>
              </a:ext>
            </a:extLst>
          </p:cNvPr>
          <p:cNvGrpSpPr/>
          <p:nvPr/>
        </p:nvGrpSpPr>
        <p:grpSpPr>
          <a:xfrm>
            <a:off x="0" y="0"/>
            <a:ext cx="589722" cy="6858000"/>
            <a:chOff x="0" y="0"/>
            <a:chExt cx="589722" cy="6858000"/>
          </a:xfrm>
        </p:grpSpPr>
        <p:sp>
          <p:nvSpPr>
            <p:cNvPr id="11" name="Rectangle 10">
              <a:extLst>
                <a:ext uri="{FF2B5EF4-FFF2-40B4-BE49-F238E27FC236}">
                  <a16:creationId xmlns:a16="http://schemas.microsoft.com/office/drawing/2014/main" id="{D1AA6C18-4275-F6D6-A3DE-26DCFABC7E25}"/>
                </a:ext>
              </a:extLst>
            </p:cNvPr>
            <p:cNvSpPr/>
            <p:nvPr/>
          </p:nvSpPr>
          <p:spPr>
            <a:xfrm>
              <a:off x="0" y="0"/>
              <a:ext cx="589722"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81B8C347-B892-20CB-7214-68AF9D1D26C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292874" y="5810235"/>
              <a:ext cx="1175468" cy="336967"/>
            </a:xfrm>
            <a:prstGeom prst="rect">
              <a:avLst/>
            </a:prstGeom>
            <a:noFill/>
            <a:ln>
              <a:solidFill>
                <a:srgbClr val="FBDF05"/>
              </a:solidFill>
            </a:ln>
          </p:spPr>
        </p:pic>
        <p:sp>
          <p:nvSpPr>
            <p:cNvPr id="13" name="TextBox 12">
              <a:extLst>
                <a:ext uri="{FF2B5EF4-FFF2-40B4-BE49-F238E27FC236}">
                  <a16:creationId xmlns:a16="http://schemas.microsoft.com/office/drawing/2014/main" id="{8056606F-0FA3-37AD-E587-242A68CD4E9F}"/>
                </a:ext>
              </a:extLst>
            </p:cNvPr>
            <p:cNvSpPr txBox="1"/>
            <p:nvPr/>
          </p:nvSpPr>
          <p:spPr>
            <a:xfrm rot="16200000">
              <a:off x="-345266" y="4372323"/>
              <a:ext cx="1273834" cy="369332"/>
            </a:xfrm>
            <a:prstGeom prst="rect">
              <a:avLst/>
            </a:prstGeom>
            <a:noFill/>
          </p:spPr>
          <p:txBody>
            <a:bodyPr wrap="square" lIns="91440" tIns="45720" rIns="91440" bIns="45720" rtlCol="0" anchor="t">
              <a:spAutoFit/>
            </a:bodyPr>
            <a:lstStyle/>
            <a:p>
              <a:endParaRPr lang="en-GB">
                <a:solidFill>
                  <a:srgbClr val="FBDF05"/>
                </a:solidFill>
              </a:endParaRPr>
            </a:p>
          </p:txBody>
        </p:sp>
      </p:grpSp>
      <p:pic>
        <p:nvPicPr>
          <p:cNvPr id="15" name="Picture 14" descr="A blue and white sign with white letters&#10;&#10;Description automatically generated">
            <a:extLst>
              <a:ext uri="{FF2B5EF4-FFF2-40B4-BE49-F238E27FC236}">
                <a16:creationId xmlns:a16="http://schemas.microsoft.com/office/drawing/2014/main" id="{33CD1136-E5B5-7119-6C36-5740FA1E8962}"/>
              </a:ext>
            </a:extLst>
          </p:cNvPr>
          <p:cNvPicPr>
            <a:picLocks noChangeAspect="1"/>
          </p:cNvPicPr>
          <p:nvPr/>
        </p:nvPicPr>
        <p:blipFill>
          <a:blip r:embed="rId4"/>
          <a:stretch>
            <a:fillRect/>
          </a:stretch>
        </p:blipFill>
        <p:spPr>
          <a:xfrm>
            <a:off x="10064386" y="5835830"/>
            <a:ext cx="1919122" cy="601832"/>
          </a:xfrm>
          <a:prstGeom prst="rect">
            <a:avLst/>
          </a:prstGeom>
        </p:spPr>
      </p:pic>
      <p:sp>
        <p:nvSpPr>
          <p:cNvPr id="3" name="TextBox 2">
            <a:extLst>
              <a:ext uri="{FF2B5EF4-FFF2-40B4-BE49-F238E27FC236}">
                <a16:creationId xmlns:a16="http://schemas.microsoft.com/office/drawing/2014/main" id="{5E4D1AED-8326-D65D-A8FC-005C70A15805}"/>
              </a:ext>
            </a:extLst>
          </p:cNvPr>
          <p:cNvSpPr txBox="1"/>
          <p:nvPr/>
        </p:nvSpPr>
        <p:spPr>
          <a:xfrm>
            <a:off x="1107070" y="1479563"/>
            <a:ext cx="7416939"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800">
                <a:solidFill>
                  <a:srgbClr val="002060"/>
                </a:solidFill>
                <a:ea typeface="Calibri"/>
                <a:cs typeface="Calibri"/>
              </a:rPr>
              <a:t>What do you think HASU and the University's </a:t>
            </a:r>
            <a:r>
              <a:rPr lang="en-US" sz="4800" b="1">
                <a:solidFill>
                  <a:srgbClr val="002060"/>
                </a:solidFill>
                <a:ea typeface="Calibri"/>
                <a:cs typeface="Calibri"/>
              </a:rPr>
              <a:t>number 1 priority</a:t>
            </a:r>
            <a:r>
              <a:rPr lang="en-US" sz="4800">
                <a:solidFill>
                  <a:srgbClr val="002060"/>
                </a:solidFill>
                <a:ea typeface="Calibri"/>
                <a:cs typeface="Calibri"/>
              </a:rPr>
              <a:t> is when it comes to socials?</a:t>
            </a:r>
          </a:p>
        </p:txBody>
      </p:sp>
    </p:spTree>
    <p:extLst>
      <p:ext uri="{BB962C8B-B14F-4D97-AF65-F5344CB8AC3E}">
        <p14:creationId xmlns:p14="http://schemas.microsoft.com/office/powerpoint/2010/main" val="23980397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FFAECB-09B4-B2A4-30D0-4C412DFB1A86}"/>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782DBAD3-E80B-5C6B-0213-9DB921336253}"/>
              </a:ext>
            </a:extLst>
          </p:cNvPr>
          <p:cNvSpPr/>
          <p:nvPr/>
        </p:nvSpPr>
        <p:spPr>
          <a:xfrm>
            <a:off x="489289" y="0"/>
            <a:ext cx="10045369" cy="6858000"/>
          </a:xfrm>
          <a:prstGeom prst="rect">
            <a:avLst/>
          </a:prstGeom>
          <a:solidFill>
            <a:srgbClr val="FBD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a:extLst>
              <a:ext uri="{FF2B5EF4-FFF2-40B4-BE49-F238E27FC236}">
                <a16:creationId xmlns:a16="http://schemas.microsoft.com/office/drawing/2014/main" id="{59867BC0-AA64-7846-3420-1C1F53E49AFD}"/>
              </a:ext>
            </a:extLst>
          </p:cNvPr>
          <p:cNvGrpSpPr/>
          <p:nvPr/>
        </p:nvGrpSpPr>
        <p:grpSpPr>
          <a:xfrm>
            <a:off x="9522726" y="0"/>
            <a:ext cx="2673069" cy="6858000"/>
            <a:chOff x="6152233" y="0"/>
            <a:chExt cx="6039767" cy="6858000"/>
          </a:xfrm>
        </p:grpSpPr>
        <p:sp>
          <p:nvSpPr>
            <p:cNvPr id="7" name="Rectangle 6">
              <a:extLst>
                <a:ext uri="{FF2B5EF4-FFF2-40B4-BE49-F238E27FC236}">
                  <a16:creationId xmlns:a16="http://schemas.microsoft.com/office/drawing/2014/main" id="{B020BBC6-4954-F394-63E1-44692FB27D69}"/>
                </a:ext>
              </a:extLst>
            </p:cNvPr>
            <p:cNvSpPr/>
            <p:nvPr/>
          </p:nvSpPr>
          <p:spPr>
            <a:xfrm>
              <a:off x="7903597" y="0"/>
              <a:ext cx="4288403"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riangle 6">
              <a:extLst>
                <a:ext uri="{FF2B5EF4-FFF2-40B4-BE49-F238E27FC236}">
                  <a16:creationId xmlns:a16="http://schemas.microsoft.com/office/drawing/2014/main" id="{DA242075-1FC8-4A5B-DA63-658BA03045D2}"/>
                </a:ext>
              </a:extLst>
            </p:cNvPr>
            <p:cNvSpPr/>
            <p:nvPr/>
          </p:nvSpPr>
          <p:spPr>
            <a:xfrm>
              <a:off x="6152233" y="0"/>
              <a:ext cx="3500654" cy="6858000"/>
            </a:xfrm>
            <a:prstGeom prst="triangle">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 name="Group 13">
            <a:extLst>
              <a:ext uri="{FF2B5EF4-FFF2-40B4-BE49-F238E27FC236}">
                <a16:creationId xmlns:a16="http://schemas.microsoft.com/office/drawing/2014/main" id="{73368F9A-D502-6127-6AED-53DC14F1E5ED}"/>
              </a:ext>
            </a:extLst>
          </p:cNvPr>
          <p:cNvGrpSpPr/>
          <p:nvPr/>
        </p:nvGrpSpPr>
        <p:grpSpPr>
          <a:xfrm>
            <a:off x="0" y="0"/>
            <a:ext cx="589722" cy="6858000"/>
            <a:chOff x="0" y="0"/>
            <a:chExt cx="589722" cy="6858000"/>
          </a:xfrm>
        </p:grpSpPr>
        <p:sp>
          <p:nvSpPr>
            <p:cNvPr id="11" name="Rectangle 10">
              <a:extLst>
                <a:ext uri="{FF2B5EF4-FFF2-40B4-BE49-F238E27FC236}">
                  <a16:creationId xmlns:a16="http://schemas.microsoft.com/office/drawing/2014/main" id="{0C06AACC-8600-2A7D-B337-F5364A20F4C2}"/>
                </a:ext>
              </a:extLst>
            </p:cNvPr>
            <p:cNvSpPr/>
            <p:nvPr/>
          </p:nvSpPr>
          <p:spPr>
            <a:xfrm>
              <a:off x="0" y="0"/>
              <a:ext cx="589722"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44F2BD8C-1B40-3D4A-4EF0-E0191547EDA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292874" y="5810235"/>
              <a:ext cx="1175468" cy="336967"/>
            </a:xfrm>
            <a:prstGeom prst="rect">
              <a:avLst/>
            </a:prstGeom>
            <a:noFill/>
            <a:ln>
              <a:solidFill>
                <a:srgbClr val="FBDF05"/>
              </a:solidFill>
            </a:ln>
          </p:spPr>
        </p:pic>
        <p:sp>
          <p:nvSpPr>
            <p:cNvPr id="13" name="TextBox 12">
              <a:extLst>
                <a:ext uri="{FF2B5EF4-FFF2-40B4-BE49-F238E27FC236}">
                  <a16:creationId xmlns:a16="http://schemas.microsoft.com/office/drawing/2014/main" id="{9D2431D1-27A5-95A9-C87C-8188DE7992EF}"/>
                </a:ext>
              </a:extLst>
            </p:cNvPr>
            <p:cNvSpPr txBox="1"/>
            <p:nvPr/>
          </p:nvSpPr>
          <p:spPr>
            <a:xfrm rot="16200000">
              <a:off x="-345266" y="4372323"/>
              <a:ext cx="1273834" cy="369332"/>
            </a:xfrm>
            <a:prstGeom prst="rect">
              <a:avLst/>
            </a:prstGeom>
            <a:noFill/>
          </p:spPr>
          <p:txBody>
            <a:bodyPr wrap="square" lIns="91440" tIns="45720" rIns="91440" bIns="45720" rtlCol="0" anchor="t">
              <a:spAutoFit/>
            </a:bodyPr>
            <a:lstStyle/>
            <a:p>
              <a:endParaRPr lang="en-GB">
                <a:solidFill>
                  <a:srgbClr val="FBDF05"/>
                </a:solidFill>
              </a:endParaRPr>
            </a:p>
          </p:txBody>
        </p:sp>
      </p:grpSp>
      <p:sp>
        <p:nvSpPr>
          <p:cNvPr id="21" name="TextBox 20">
            <a:extLst>
              <a:ext uri="{FF2B5EF4-FFF2-40B4-BE49-F238E27FC236}">
                <a16:creationId xmlns:a16="http://schemas.microsoft.com/office/drawing/2014/main" id="{972713CD-995B-8BC3-8BB3-E717439B9F19}"/>
              </a:ext>
            </a:extLst>
          </p:cNvPr>
          <p:cNvSpPr txBox="1"/>
          <p:nvPr/>
        </p:nvSpPr>
        <p:spPr>
          <a:xfrm>
            <a:off x="1233517" y="419931"/>
            <a:ext cx="765863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u="sng">
                <a:solidFill>
                  <a:srgbClr val="002060"/>
                </a:solidFill>
                <a:ea typeface="Calibri"/>
                <a:cs typeface="Calibri"/>
              </a:rPr>
              <a:t>HASU Priorities</a:t>
            </a:r>
          </a:p>
        </p:txBody>
      </p:sp>
      <p:pic>
        <p:nvPicPr>
          <p:cNvPr id="15" name="Picture 14" descr="A blue and white sign with white letters&#10;&#10;Description automatically generated">
            <a:extLst>
              <a:ext uri="{FF2B5EF4-FFF2-40B4-BE49-F238E27FC236}">
                <a16:creationId xmlns:a16="http://schemas.microsoft.com/office/drawing/2014/main" id="{968226B0-92A9-AB82-2BF6-E51CE09A194F}"/>
              </a:ext>
            </a:extLst>
          </p:cNvPr>
          <p:cNvPicPr>
            <a:picLocks noChangeAspect="1"/>
          </p:cNvPicPr>
          <p:nvPr/>
        </p:nvPicPr>
        <p:blipFill>
          <a:blip r:embed="rId4"/>
          <a:stretch>
            <a:fillRect/>
          </a:stretch>
        </p:blipFill>
        <p:spPr>
          <a:xfrm>
            <a:off x="10064386" y="5835830"/>
            <a:ext cx="1919122" cy="601832"/>
          </a:xfrm>
          <a:prstGeom prst="rect">
            <a:avLst/>
          </a:prstGeom>
        </p:spPr>
      </p:pic>
      <p:sp>
        <p:nvSpPr>
          <p:cNvPr id="3" name="TextBox 2">
            <a:extLst>
              <a:ext uri="{FF2B5EF4-FFF2-40B4-BE49-F238E27FC236}">
                <a16:creationId xmlns:a16="http://schemas.microsoft.com/office/drawing/2014/main" id="{E8E4898E-1368-4661-7CCD-8008688A2642}"/>
              </a:ext>
            </a:extLst>
          </p:cNvPr>
          <p:cNvSpPr txBox="1"/>
          <p:nvPr/>
        </p:nvSpPr>
        <p:spPr>
          <a:xfrm>
            <a:off x="862654" y="1436431"/>
            <a:ext cx="8797165"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800">
                <a:solidFill>
                  <a:srgbClr val="002060"/>
                </a:solidFill>
                <a:ea typeface="Calibri"/>
                <a:cs typeface="Calibri"/>
              </a:rPr>
              <a:t>Educating social execs and committee on the boundary of acceptable </a:t>
            </a:r>
            <a:r>
              <a:rPr lang="en-US" sz="2800" err="1">
                <a:solidFill>
                  <a:srgbClr val="002060"/>
                </a:solidFill>
                <a:ea typeface="Calibri"/>
                <a:cs typeface="Calibri"/>
              </a:rPr>
              <a:t>behaviour</a:t>
            </a:r>
          </a:p>
          <a:p>
            <a:pPr marL="342900" indent="-342900">
              <a:buFont typeface="Arial"/>
              <a:buChar char="•"/>
            </a:pPr>
            <a:r>
              <a:rPr lang="en-US" sz="2800">
                <a:solidFill>
                  <a:srgbClr val="002060"/>
                </a:solidFill>
                <a:ea typeface="Calibri"/>
                <a:cs typeface="Calibri"/>
              </a:rPr>
              <a:t>Supporting students to run fun events and socials that meet their aims.</a:t>
            </a:r>
          </a:p>
          <a:p>
            <a:pPr marL="342900" indent="-342900">
              <a:buFont typeface="Arial"/>
              <a:buChar char="•"/>
            </a:pPr>
            <a:r>
              <a:rPr lang="en-US" sz="2800">
                <a:solidFill>
                  <a:srgbClr val="002060"/>
                </a:solidFill>
                <a:ea typeface="Calibri"/>
                <a:cs typeface="Calibri"/>
              </a:rPr>
              <a:t>Keep students safe - mentally and physically</a:t>
            </a:r>
          </a:p>
          <a:p>
            <a:pPr marL="342900" indent="-342900">
              <a:buFont typeface="Arial"/>
              <a:buChar char="•"/>
            </a:pPr>
            <a:r>
              <a:rPr lang="en-US" sz="2800">
                <a:solidFill>
                  <a:srgbClr val="002060"/>
                </a:solidFill>
                <a:ea typeface="Calibri"/>
                <a:cs typeface="Calibri"/>
              </a:rPr>
              <a:t>Mitigate harm</a:t>
            </a:r>
          </a:p>
          <a:p>
            <a:pPr marL="342900" indent="-342900">
              <a:buFont typeface="Arial"/>
              <a:buChar char="•"/>
            </a:pPr>
            <a:r>
              <a:rPr lang="en-US" sz="2800">
                <a:solidFill>
                  <a:srgbClr val="002060"/>
                </a:solidFill>
                <a:ea typeface="Calibri"/>
                <a:cs typeface="Calibri"/>
              </a:rPr>
              <a:t>Support groups to stay out of grey areas and have smooth running socials without fear of backlash.</a:t>
            </a:r>
          </a:p>
          <a:p>
            <a:pPr marL="342900" indent="-342900">
              <a:buFont typeface="Arial"/>
              <a:buChar char="•"/>
            </a:pPr>
            <a:r>
              <a:rPr lang="en-US" sz="2800">
                <a:solidFill>
                  <a:srgbClr val="002060"/>
                </a:solidFill>
                <a:ea typeface="Calibri"/>
                <a:cs typeface="Calibri"/>
              </a:rPr>
              <a:t>Build trust with groups – we are here to support you with this!</a:t>
            </a:r>
          </a:p>
        </p:txBody>
      </p:sp>
    </p:spTree>
    <p:extLst>
      <p:ext uri="{BB962C8B-B14F-4D97-AF65-F5344CB8AC3E}">
        <p14:creationId xmlns:p14="http://schemas.microsoft.com/office/powerpoint/2010/main" val="252769276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6E0AFE-1C1B-7C47-8F4E-581134CD2195}"/>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BC53057B-642D-9B5F-DE89-5FFA2FFA4F00}"/>
              </a:ext>
            </a:extLst>
          </p:cNvPr>
          <p:cNvSpPr/>
          <p:nvPr/>
        </p:nvSpPr>
        <p:spPr>
          <a:xfrm>
            <a:off x="546798" y="0"/>
            <a:ext cx="10634841" cy="6901132"/>
          </a:xfrm>
          <a:prstGeom prst="rect">
            <a:avLst/>
          </a:prstGeom>
          <a:solidFill>
            <a:srgbClr val="FBD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a:extLst>
              <a:ext uri="{FF2B5EF4-FFF2-40B4-BE49-F238E27FC236}">
                <a16:creationId xmlns:a16="http://schemas.microsoft.com/office/drawing/2014/main" id="{305C269D-B01B-50CC-7A30-159D942A2464}"/>
              </a:ext>
            </a:extLst>
          </p:cNvPr>
          <p:cNvGrpSpPr/>
          <p:nvPr/>
        </p:nvGrpSpPr>
        <p:grpSpPr>
          <a:xfrm>
            <a:off x="10069065" y="0"/>
            <a:ext cx="2126730" cy="6915509"/>
            <a:chOff x="6152233" y="0"/>
            <a:chExt cx="6039767" cy="6858000"/>
          </a:xfrm>
        </p:grpSpPr>
        <p:sp>
          <p:nvSpPr>
            <p:cNvPr id="7" name="Rectangle 6">
              <a:extLst>
                <a:ext uri="{FF2B5EF4-FFF2-40B4-BE49-F238E27FC236}">
                  <a16:creationId xmlns:a16="http://schemas.microsoft.com/office/drawing/2014/main" id="{7929F07F-4D61-D440-762D-A38E717B0543}"/>
                </a:ext>
              </a:extLst>
            </p:cNvPr>
            <p:cNvSpPr/>
            <p:nvPr/>
          </p:nvSpPr>
          <p:spPr>
            <a:xfrm>
              <a:off x="7903597" y="0"/>
              <a:ext cx="4288403"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riangle 6">
              <a:extLst>
                <a:ext uri="{FF2B5EF4-FFF2-40B4-BE49-F238E27FC236}">
                  <a16:creationId xmlns:a16="http://schemas.microsoft.com/office/drawing/2014/main" id="{0537E79B-087C-936C-7CC1-F359C6010492}"/>
                </a:ext>
              </a:extLst>
            </p:cNvPr>
            <p:cNvSpPr/>
            <p:nvPr/>
          </p:nvSpPr>
          <p:spPr>
            <a:xfrm>
              <a:off x="6152233" y="0"/>
              <a:ext cx="3500654" cy="6858000"/>
            </a:xfrm>
            <a:prstGeom prst="triangle">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 name="Group 13">
            <a:extLst>
              <a:ext uri="{FF2B5EF4-FFF2-40B4-BE49-F238E27FC236}">
                <a16:creationId xmlns:a16="http://schemas.microsoft.com/office/drawing/2014/main" id="{B36A4411-6FA7-D0E8-C24A-E05BF41F1A43}"/>
              </a:ext>
            </a:extLst>
          </p:cNvPr>
          <p:cNvGrpSpPr/>
          <p:nvPr/>
        </p:nvGrpSpPr>
        <p:grpSpPr>
          <a:xfrm>
            <a:off x="0" y="0"/>
            <a:ext cx="589722" cy="6858000"/>
            <a:chOff x="0" y="0"/>
            <a:chExt cx="589722" cy="6858000"/>
          </a:xfrm>
        </p:grpSpPr>
        <p:sp>
          <p:nvSpPr>
            <p:cNvPr id="11" name="Rectangle 10">
              <a:extLst>
                <a:ext uri="{FF2B5EF4-FFF2-40B4-BE49-F238E27FC236}">
                  <a16:creationId xmlns:a16="http://schemas.microsoft.com/office/drawing/2014/main" id="{2E7CEBBE-E2E6-9657-254A-89F207A29755}"/>
                </a:ext>
              </a:extLst>
            </p:cNvPr>
            <p:cNvSpPr/>
            <p:nvPr/>
          </p:nvSpPr>
          <p:spPr>
            <a:xfrm>
              <a:off x="0" y="0"/>
              <a:ext cx="589722"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AAF79EC4-4016-8EB5-59BE-4F25E72B090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292874" y="5810235"/>
              <a:ext cx="1175468" cy="336967"/>
            </a:xfrm>
            <a:prstGeom prst="rect">
              <a:avLst/>
            </a:prstGeom>
            <a:noFill/>
            <a:ln>
              <a:solidFill>
                <a:srgbClr val="FBDF05"/>
              </a:solidFill>
            </a:ln>
          </p:spPr>
        </p:pic>
        <p:sp>
          <p:nvSpPr>
            <p:cNvPr id="13" name="TextBox 12">
              <a:extLst>
                <a:ext uri="{FF2B5EF4-FFF2-40B4-BE49-F238E27FC236}">
                  <a16:creationId xmlns:a16="http://schemas.microsoft.com/office/drawing/2014/main" id="{DB062095-8466-7ADC-88A6-F6DB536338D2}"/>
                </a:ext>
              </a:extLst>
            </p:cNvPr>
            <p:cNvSpPr txBox="1"/>
            <p:nvPr/>
          </p:nvSpPr>
          <p:spPr>
            <a:xfrm rot="16200000">
              <a:off x="-345266" y="4372323"/>
              <a:ext cx="1273834" cy="369332"/>
            </a:xfrm>
            <a:prstGeom prst="rect">
              <a:avLst/>
            </a:prstGeom>
            <a:noFill/>
          </p:spPr>
          <p:txBody>
            <a:bodyPr wrap="square" lIns="91440" tIns="45720" rIns="91440" bIns="45720" rtlCol="0" anchor="t">
              <a:spAutoFit/>
            </a:bodyPr>
            <a:lstStyle/>
            <a:p>
              <a:endParaRPr lang="en-GB">
                <a:solidFill>
                  <a:srgbClr val="FBDF05"/>
                </a:solidFill>
              </a:endParaRPr>
            </a:p>
          </p:txBody>
        </p:sp>
      </p:grpSp>
      <p:sp>
        <p:nvSpPr>
          <p:cNvPr id="21" name="TextBox 20">
            <a:extLst>
              <a:ext uri="{FF2B5EF4-FFF2-40B4-BE49-F238E27FC236}">
                <a16:creationId xmlns:a16="http://schemas.microsoft.com/office/drawing/2014/main" id="{D0FCA817-5004-0B7E-93E0-0A9973ED4DB9}"/>
              </a:ext>
            </a:extLst>
          </p:cNvPr>
          <p:cNvSpPr txBox="1"/>
          <p:nvPr/>
        </p:nvSpPr>
        <p:spPr>
          <a:xfrm>
            <a:off x="802196" y="218648"/>
            <a:ext cx="314414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400" b="1" u="sng">
                <a:solidFill>
                  <a:srgbClr val="002060"/>
                </a:solidFill>
                <a:ea typeface="+mn-lt"/>
                <a:cs typeface="+mn-lt"/>
              </a:rPr>
              <a:t>Initiations</a:t>
            </a:r>
            <a:endParaRPr lang="en-US" sz="5400" err="1"/>
          </a:p>
        </p:txBody>
      </p:sp>
      <p:pic>
        <p:nvPicPr>
          <p:cNvPr id="15" name="Picture 14" descr="A blue and white sign with white letters&#10;&#10;Description automatically generated">
            <a:extLst>
              <a:ext uri="{FF2B5EF4-FFF2-40B4-BE49-F238E27FC236}">
                <a16:creationId xmlns:a16="http://schemas.microsoft.com/office/drawing/2014/main" id="{BEC9C60D-46AA-181B-29DC-42B6B2214F01}"/>
              </a:ext>
            </a:extLst>
          </p:cNvPr>
          <p:cNvPicPr>
            <a:picLocks noChangeAspect="1"/>
          </p:cNvPicPr>
          <p:nvPr/>
        </p:nvPicPr>
        <p:blipFill>
          <a:blip r:embed="rId4"/>
          <a:stretch>
            <a:fillRect/>
          </a:stretch>
        </p:blipFill>
        <p:spPr>
          <a:xfrm>
            <a:off x="10452574" y="5950848"/>
            <a:ext cx="1530934" cy="486814"/>
          </a:xfrm>
          <a:prstGeom prst="rect">
            <a:avLst/>
          </a:prstGeom>
        </p:spPr>
      </p:pic>
      <p:sp>
        <p:nvSpPr>
          <p:cNvPr id="3" name="TextBox 2">
            <a:extLst>
              <a:ext uri="{FF2B5EF4-FFF2-40B4-BE49-F238E27FC236}">
                <a16:creationId xmlns:a16="http://schemas.microsoft.com/office/drawing/2014/main" id="{AD11758C-E15E-9028-DBA9-DBB59D04C1B8}"/>
              </a:ext>
            </a:extLst>
          </p:cNvPr>
          <p:cNvSpPr txBox="1"/>
          <p:nvPr/>
        </p:nvSpPr>
        <p:spPr>
          <a:xfrm>
            <a:off x="805144" y="1422053"/>
            <a:ext cx="9501655" cy="41549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a:solidFill>
                  <a:srgbClr val="002060"/>
                </a:solidFill>
                <a:ea typeface="Calibri"/>
                <a:cs typeface="Calibri"/>
              </a:rPr>
              <a:t>Any activities expected of someone joining or participating in a group that </a:t>
            </a:r>
            <a:r>
              <a:rPr lang="en-GB" sz="2400" b="1">
                <a:solidFill>
                  <a:srgbClr val="002060"/>
                </a:solidFill>
                <a:ea typeface="Calibri"/>
                <a:cs typeface="Calibri"/>
              </a:rPr>
              <a:t>humiliate, degrades, abuses, or </a:t>
            </a:r>
            <a:r>
              <a:rPr lang="en-GB" sz="2400" b="1" err="1">
                <a:solidFill>
                  <a:srgbClr val="002060"/>
                </a:solidFill>
                <a:ea typeface="Calibri"/>
                <a:cs typeface="Calibri"/>
              </a:rPr>
              <a:t>endagers</a:t>
            </a:r>
            <a:r>
              <a:rPr lang="en-GB" sz="2400">
                <a:solidFill>
                  <a:srgbClr val="002060"/>
                </a:solidFill>
                <a:ea typeface="Calibri"/>
                <a:cs typeface="Calibri"/>
              </a:rPr>
              <a:t> them, regardless of a persons willingness to participate</a:t>
            </a:r>
          </a:p>
          <a:p>
            <a:endParaRPr lang="en-GB" sz="2400">
              <a:solidFill>
                <a:srgbClr val="002060"/>
              </a:solidFill>
              <a:ea typeface="Calibri"/>
              <a:cs typeface="Calibri"/>
            </a:endParaRPr>
          </a:p>
          <a:p>
            <a:r>
              <a:rPr lang="en-GB" sz="2400">
                <a:solidFill>
                  <a:srgbClr val="002060"/>
                </a:solidFill>
                <a:ea typeface="Calibri"/>
                <a:cs typeface="Calibri"/>
              </a:rPr>
              <a:t>The activity </a:t>
            </a:r>
            <a:r>
              <a:rPr lang="en-GB" sz="2400" b="1">
                <a:solidFill>
                  <a:srgbClr val="002060"/>
                </a:solidFill>
                <a:ea typeface="Calibri"/>
                <a:cs typeface="Calibri"/>
              </a:rPr>
              <a:t>does not need</a:t>
            </a:r>
            <a:r>
              <a:rPr lang="en-GB" sz="2400">
                <a:solidFill>
                  <a:srgbClr val="002060"/>
                </a:solidFill>
                <a:ea typeface="Calibri"/>
                <a:cs typeface="Calibri"/>
              </a:rPr>
              <a:t> to have cause physical or emotional harm, risk of harm will suffice</a:t>
            </a:r>
          </a:p>
          <a:p>
            <a:endParaRPr lang="en-GB" sz="2400">
              <a:solidFill>
                <a:srgbClr val="002060"/>
              </a:solidFill>
              <a:ea typeface="Calibri"/>
              <a:cs typeface="Calibri"/>
            </a:endParaRPr>
          </a:p>
          <a:p>
            <a:r>
              <a:rPr lang="en-GB" sz="2400">
                <a:solidFill>
                  <a:srgbClr val="002060"/>
                </a:solidFill>
                <a:ea typeface="Calibri"/>
                <a:cs typeface="Calibri"/>
              </a:rPr>
              <a:t>The activity does not need to be defined for the purposes of disciplinary offence. It would be an activity easily recognisable as such by any person of reasonable firmness present at the scene. There is no requirement for a person of reasonable firmness to be, or likely to be physically present.</a:t>
            </a:r>
            <a:endParaRPr lang="en-GB"/>
          </a:p>
        </p:txBody>
      </p:sp>
    </p:spTree>
    <p:extLst>
      <p:ext uri="{BB962C8B-B14F-4D97-AF65-F5344CB8AC3E}">
        <p14:creationId xmlns:p14="http://schemas.microsoft.com/office/powerpoint/2010/main" val="284737939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C2FAB1-D528-4F17-DD77-5BDDA6BB0B55}"/>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8FF51BCF-2E83-71A6-B059-0360B4556780}"/>
              </a:ext>
            </a:extLst>
          </p:cNvPr>
          <p:cNvSpPr/>
          <p:nvPr/>
        </p:nvSpPr>
        <p:spPr>
          <a:xfrm>
            <a:off x="546798" y="0"/>
            <a:ext cx="10634841" cy="6901132"/>
          </a:xfrm>
          <a:prstGeom prst="rect">
            <a:avLst/>
          </a:prstGeom>
          <a:solidFill>
            <a:srgbClr val="FBD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a:extLst>
              <a:ext uri="{FF2B5EF4-FFF2-40B4-BE49-F238E27FC236}">
                <a16:creationId xmlns:a16="http://schemas.microsoft.com/office/drawing/2014/main" id="{CF8F79DF-EF4D-1C19-ACE7-212EBEC13BC3}"/>
              </a:ext>
            </a:extLst>
          </p:cNvPr>
          <p:cNvGrpSpPr/>
          <p:nvPr/>
        </p:nvGrpSpPr>
        <p:grpSpPr>
          <a:xfrm>
            <a:off x="10069065" y="0"/>
            <a:ext cx="2126730" cy="6915509"/>
            <a:chOff x="6152233" y="0"/>
            <a:chExt cx="6039767" cy="6858000"/>
          </a:xfrm>
        </p:grpSpPr>
        <p:sp>
          <p:nvSpPr>
            <p:cNvPr id="7" name="Rectangle 6">
              <a:extLst>
                <a:ext uri="{FF2B5EF4-FFF2-40B4-BE49-F238E27FC236}">
                  <a16:creationId xmlns:a16="http://schemas.microsoft.com/office/drawing/2014/main" id="{F9F518CA-DED1-1CB3-CF13-A96467D94D06}"/>
                </a:ext>
              </a:extLst>
            </p:cNvPr>
            <p:cNvSpPr/>
            <p:nvPr/>
          </p:nvSpPr>
          <p:spPr>
            <a:xfrm>
              <a:off x="7903597" y="0"/>
              <a:ext cx="4288403"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riangle 6">
              <a:extLst>
                <a:ext uri="{FF2B5EF4-FFF2-40B4-BE49-F238E27FC236}">
                  <a16:creationId xmlns:a16="http://schemas.microsoft.com/office/drawing/2014/main" id="{24ACB30A-7958-FACF-8A64-4F91DF2AA3CC}"/>
                </a:ext>
              </a:extLst>
            </p:cNvPr>
            <p:cNvSpPr/>
            <p:nvPr/>
          </p:nvSpPr>
          <p:spPr>
            <a:xfrm>
              <a:off x="6152233" y="0"/>
              <a:ext cx="3500654" cy="6858000"/>
            </a:xfrm>
            <a:prstGeom prst="triangle">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 name="Group 13">
            <a:extLst>
              <a:ext uri="{FF2B5EF4-FFF2-40B4-BE49-F238E27FC236}">
                <a16:creationId xmlns:a16="http://schemas.microsoft.com/office/drawing/2014/main" id="{63D1FF67-A28C-74EF-89D4-0F4EE4ABE574}"/>
              </a:ext>
            </a:extLst>
          </p:cNvPr>
          <p:cNvGrpSpPr/>
          <p:nvPr/>
        </p:nvGrpSpPr>
        <p:grpSpPr>
          <a:xfrm>
            <a:off x="0" y="0"/>
            <a:ext cx="589722" cy="6858000"/>
            <a:chOff x="0" y="0"/>
            <a:chExt cx="589722" cy="6858000"/>
          </a:xfrm>
        </p:grpSpPr>
        <p:sp>
          <p:nvSpPr>
            <p:cNvPr id="11" name="Rectangle 10">
              <a:extLst>
                <a:ext uri="{FF2B5EF4-FFF2-40B4-BE49-F238E27FC236}">
                  <a16:creationId xmlns:a16="http://schemas.microsoft.com/office/drawing/2014/main" id="{392802E6-D933-4B32-955F-A4D82D51C64B}"/>
                </a:ext>
              </a:extLst>
            </p:cNvPr>
            <p:cNvSpPr/>
            <p:nvPr/>
          </p:nvSpPr>
          <p:spPr>
            <a:xfrm>
              <a:off x="0" y="0"/>
              <a:ext cx="589722"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DD329A23-73A3-0290-EB43-62654D4D022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292874" y="5810235"/>
              <a:ext cx="1175468" cy="336967"/>
            </a:xfrm>
            <a:prstGeom prst="rect">
              <a:avLst/>
            </a:prstGeom>
            <a:noFill/>
            <a:ln>
              <a:solidFill>
                <a:srgbClr val="FBDF05"/>
              </a:solidFill>
            </a:ln>
          </p:spPr>
        </p:pic>
        <p:sp>
          <p:nvSpPr>
            <p:cNvPr id="13" name="TextBox 12">
              <a:extLst>
                <a:ext uri="{FF2B5EF4-FFF2-40B4-BE49-F238E27FC236}">
                  <a16:creationId xmlns:a16="http://schemas.microsoft.com/office/drawing/2014/main" id="{882B876E-2208-4DFD-B801-3FF70BE72C84}"/>
                </a:ext>
              </a:extLst>
            </p:cNvPr>
            <p:cNvSpPr txBox="1"/>
            <p:nvPr/>
          </p:nvSpPr>
          <p:spPr>
            <a:xfrm rot="16200000">
              <a:off x="-345266" y="4372323"/>
              <a:ext cx="1273834" cy="369332"/>
            </a:xfrm>
            <a:prstGeom prst="rect">
              <a:avLst/>
            </a:prstGeom>
            <a:noFill/>
          </p:spPr>
          <p:txBody>
            <a:bodyPr wrap="square" lIns="91440" tIns="45720" rIns="91440" bIns="45720" rtlCol="0" anchor="t">
              <a:spAutoFit/>
            </a:bodyPr>
            <a:lstStyle/>
            <a:p>
              <a:endParaRPr lang="en-GB">
                <a:solidFill>
                  <a:srgbClr val="FBDF05"/>
                </a:solidFill>
              </a:endParaRPr>
            </a:p>
          </p:txBody>
        </p:sp>
      </p:grpSp>
      <p:sp>
        <p:nvSpPr>
          <p:cNvPr id="21" name="TextBox 20">
            <a:extLst>
              <a:ext uri="{FF2B5EF4-FFF2-40B4-BE49-F238E27FC236}">
                <a16:creationId xmlns:a16="http://schemas.microsoft.com/office/drawing/2014/main" id="{B9A6DE08-F740-D9F9-F38D-3056DC70D2C3}"/>
              </a:ext>
            </a:extLst>
          </p:cNvPr>
          <p:cNvSpPr txBox="1"/>
          <p:nvPr/>
        </p:nvSpPr>
        <p:spPr>
          <a:xfrm>
            <a:off x="1319781" y="218648"/>
            <a:ext cx="8981356"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400" b="1" u="sng">
                <a:solidFill>
                  <a:srgbClr val="002060"/>
                </a:solidFill>
                <a:ea typeface="Calibri"/>
                <a:cs typeface="Calibri"/>
              </a:rPr>
              <a:t>Other hazing </a:t>
            </a:r>
            <a:r>
              <a:rPr lang="en-US" sz="5400" b="1" u="sng" err="1">
                <a:solidFill>
                  <a:srgbClr val="002060"/>
                </a:solidFill>
                <a:ea typeface="Calibri"/>
                <a:cs typeface="Calibri"/>
              </a:rPr>
              <a:t>behaviours</a:t>
            </a:r>
          </a:p>
        </p:txBody>
      </p:sp>
      <p:pic>
        <p:nvPicPr>
          <p:cNvPr id="15" name="Picture 14" descr="A blue and white sign with white letters&#10;&#10;Description automatically generated">
            <a:extLst>
              <a:ext uri="{FF2B5EF4-FFF2-40B4-BE49-F238E27FC236}">
                <a16:creationId xmlns:a16="http://schemas.microsoft.com/office/drawing/2014/main" id="{04F82B7D-6363-7CAD-DDE6-BBD4D8A2783F}"/>
              </a:ext>
            </a:extLst>
          </p:cNvPr>
          <p:cNvPicPr>
            <a:picLocks noChangeAspect="1"/>
          </p:cNvPicPr>
          <p:nvPr/>
        </p:nvPicPr>
        <p:blipFill>
          <a:blip r:embed="rId4"/>
          <a:stretch>
            <a:fillRect/>
          </a:stretch>
        </p:blipFill>
        <p:spPr>
          <a:xfrm>
            <a:off x="10452574" y="5950848"/>
            <a:ext cx="1530934" cy="486814"/>
          </a:xfrm>
          <a:prstGeom prst="rect">
            <a:avLst/>
          </a:prstGeom>
        </p:spPr>
      </p:pic>
      <p:sp>
        <p:nvSpPr>
          <p:cNvPr id="3" name="TextBox 2">
            <a:extLst>
              <a:ext uri="{FF2B5EF4-FFF2-40B4-BE49-F238E27FC236}">
                <a16:creationId xmlns:a16="http://schemas.microsoft.com/office/drawing/2014/main" id="{5DE8AAEF-77BA-2532-5B85-2580B27F1037}"/>
              </a:ext>
            </a:extLst>
          </p:cNvPr>
          <p:cNvSpPr txBox="1"/>
          <p:nvPr/>
        </p:nvSpPr>
        <p:spPr>
          <a:xfrm>
            <a:off x="805144" y="1321411"/>
            <a:ext cx="9501655" cy="53245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GB" sz="3200">
                <a:solidFill>
                  <a:srgbClr val="002060"/>
                </a:solidFill>
                <a:latin typeface="Calibri"/>
                <a:ea typeface="+mn-lt"/>
                <a:cs typeface="Calibri"/>
              </a:rPr>
              <a:t>Lashings</a:t>
            </a:r>
          </a:p>
          <a:p>
            <a:pPr marL="342900" indent="-342900">
              <a:buFont typeface="Arial"/>
              <a:buChar char="•"/>
            </a:pPr>
            <a:r>
              <a:rPr lang="en-GB" sz="3200">
                <a:solidFill>
                  <a:srgbClr val="002060"/>
                </a:solidFill>
                <a:latin typeface="Calibri"/>
                <a:ea typeface="+mn-lt"/>
                <a:cs typeface="Calibri"/>
              </a:rPr>
              <a:t>Any physical or sexual act against another (e.g. Hair shaving)</a:t>
            </a:r>
          </a:p>
          <a:p>
            <a:pPr marL="342900" indent="-342900">
              <a:buFont typeface="Arial"/>
              <a:buChar char="•"/>
            </a:pPr>
            <a:r>
              <a:rPr lang="en-GB" sz="3200">
                <a:solidFill>
                  <a:srgbClr val="002060"/>
                </a:solidFill>
                <a:latin typeface="Calibri"/>
                <a:ea typeface="+mn-lt"/>
                <a:cs typeface="Calibri"/>
              </a:rPr>
              <a:t>Forced Nudity</a:t>
            </a:r>
          </a:p>
          <a:p>
            <a:pPr marL="342900" indent="-342900">
              <a:buFont typeface="Arial"/>
              <a:buChar char="•"/>
            </a:pPr>
            <a:r>
              <a:rPr lang="en-GB" sz="3200">
                <a:solidFill>
                  <a:srgbClr val="002060"/>
                </a:solidFill>
                <a:latin typeface="Calibri"/>
                <a:ea typeface="+mn-lt"/>
                <a:cs typeface="Calibri"/>
              </a:rPr>
              <a:t>Forced vomiting</a:t>
            </a:r>
          </a:p>
          <a:p>
            <a:pPr marL="342900" indent="-342900">
              <a:buFont typeface="Arial"/>
              <a:buChar char="•"/>
            </a:pPr>
            <a:r>
              <a:rPr lang="en-GB" sz="3200">
                <a:solidFill>
                  <a:srgbClr val="002060"/>
                </a:solidFill>
                <a:latin typeface="Calibri"/>
                <a:ea typeface="+mn-lt"/>
                <a:cs typeface="Calibri"/>
              </a:rPr>
              <a:t>Defecating and Urinating on yourself or others</a:t>
            </a:r>
          </a:p>
          <a:p>
            <a:pPr marL="342900" indent="-342900">
              <a:buFont typeface="Arial"/>
              <a:buChar char="•"/>
            </a:pPr>
            <a:r>
              <a:rPr lang="en-GB" sz="3200">
                <a:solidFill>
                  <a:srgbClr val="002060"/>
                </a:solidFill>
                <a:latin typeface="Calibri"/>
                <a:ea typeface="+mn-lt"/>
                <a:cs typeface="Calibri"/>
              </a:rPr>
              <a:t>Forced drinking (alcohol and other material)</a:t>
            </a:r>
          </a:p>
          <a:p>
            <a:pPr marL="342900" indent="-342900">
              <a:buFont typeface="Arial"/>
              <a:buChar char="•"/>
            </a:pPr>
            <a:r>
              <a:rPr lang="en-GB" sz="3200">
                <a:solidFill>
                  <a:srgbClr val="002060"/>
                </a:solidFill>
                <a:latin typeface="Calibri"/>
                <a:ea typeface="+mn-lt"/>
                <a:cs typeface="Calibri"/>
              </a:rPr>
              <a:t>Spraying with stock marker</a:t>
            </a:r>
          </a:p>
          <a:p>
            <a:pPr marL="342900" indent="-342900">
              <a:buFont typeface="Arial"/>
              <a:buChar char="•"/>
            </a:pPr>
            <a:r>
              <a:rPr lang="en-US" sz="3200">
                <a:solidFill>
                  <a:srgbClr val="002060"/>
                </a:solidFill>
                <a:latin typeface="Calibri"/>
                <a:ea typeface="+mn-lt"/>
                <a:cs typeface="Calibri"/>
              </a:rPr>
              <a:t>Different rules or uniforms for freshers e.g. marking their face with an 'F'</a:t>
            </a:r>
          </a:p>
          <a:p>
            <a:pPr lvl="2"/>
            <a:endParaRPr lang="en-US" sz="2000">
              <a:solidFill>
                <a:srgbClr val="002060"/>
              </a:solidFill>
              <a:latin typeface="Calibri"/>
              <a:ea typeface="+mn-lt"/>
              <a:cs typeface="Calibri"/>
            </a:endParaRPr>
          </a:p>
        </p:txBody>
      </p:sp>
    </p:spTree>
    <p:extLst>
      <p:ext uri="{BB962C8B-B14F-4D97-AF65-F5344CB8AC3E}">
        <p14:creationId xmlns:p14="http://schemas.microsoft.com/office/powerpoint/2010/main" val="145508224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E531B-2F6F-4282-4DE1-0C4BFE195E0F}"/>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FAA6B7CD-075B-9EC6-CD4D-2C450369F996}"/>
              </a:ext>
            </a:extLst>
          </p:cNvPr>
          <p:cNvSpPr/>
          <p:nvPr/>
        </p:nvSpPr>
        <p:spPr>
          <a:xfrm>
            <a:off x="489289" y="0"/>
            <a:ext cx="10045369" cy="6858000"/>
          </a:xfrm>
          <a:prstGeom prst="rect">
            <a:avLst/>
          </a:prstGeom>
          <a:solidFill>
            <a:srgbClr val="FBD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a:extLst>
              <a:ext uri="{FF2B5EF4-FFF2-40B4-BE49-F238E27FC236}">
                <a16:creationId xmlns:a16="http://schemas.microsoft.com/office/drawing/2014/main" id="{7B5E05B3-24AC-9824-B0F1-FCF0E1E681CE}"/>
              </a:ext>
            </a:extLst>
          </p:cNvPr>
          <p:cNvGrpSpPr/>
          <p:nvPr/>
        </p:nvGrpSpPr>
        <p:grpSpPr>
          <a:xfrm>
            <a:off x="9522726" y="0"/>
            <a:ext cx="2673069" cy="6858000"/>
            <a:chOff x="6152233" y="0"/>
            <a:chExt cx="6039767" cy="6858000"/>
          </a:xfrm>
        </p:grpSpPr>
        <p:sp>
          <p:nvSpPr>
            <p:cNvPr id="7" name="Rectangle 6">
              <a:extLst>
                <a:ext uri="{FF2B5EF4-FFF2-40B4-BE49-F238E27FC236}">
                  <a16:creationId xmlns:a16="http://schemas.microsoft.com/office/drawing/2014/main" id="{B790B4B0-9B47-875E-0715-9E3E58416BFC}"/>
                </a:ext>
              </a:extLst>
            </p:cNvPr>
            <p:cNvSpPr/>
            <p:nvPr/>
          </p:nvSpPr>
          <p:spPr>
            <a:xfrm>
              <a:off x="7903597" y="0"/>
              <a:ext cx="4288403"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riangle 6">
              <a:extLst>
                <a:ext uri="{FF2B5EF4-FFF2-40B4-BE49-F238E27FC236}">
                  <a16:creationId xmlns:a16="http://schemas.microsoft.com/office/drawing/2014/main" id="{BC48BCC2-3599-4637-B8FA-F1C04EF9DE87}"/>
                </a:ext>
              </a:extLst>
            </p:cNvPr>
            <p:cNvSpPr/>
            <p:nvPr/>
          </p:nvSpPr>
          <p:spPr>
            <a:xfrm>
              <a:off x="6152233" y="0"/>
              <a:ext cx="3500654" cy="6858000"/>
            </a:xfrm>
            <a:prstGeom prst="triangle">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 name="Group 13">
            <a:extLst>
              <a:ext uri="{FF2B5EF4-FFF2-40B4-BE49-F238E27FC236}">
                <a16:creationId xmlns:a16="http://schemas.microsoft.com/office/drawing/2014/main" id="{691A7955-D6AE-8A37-279A-F3A56200A4CF}"/>
              </a:ext>
            </a:extLst>
          </p:cNvPr>
          <p:cNvGrpSpPr/>
          <p:nvPr/>
        </p:nvGrpSpPr>
        <p:grpSpPr>
          <a:xfrm>
            <a:off x="0" y="0"/>
            <a:ext cx="589722" cy="6858000"/>
            <a:chOff x="0" y="0"/>
            <a:chExt cx="589722" cy="6858000"/>
          </a:xfrm>
        </p:grpSpPr>
        <p:sp>
          <p:nvSpPr>
            <p:cNvPr id="11" name="Rectangle 10">
              <a:extLst>
                <a:ext uri="{FF2B5EF4-FFF2-40B4-BE49-F238E27FC236}">
                  <a16:creationId xmlns:a16="http://schemas.microsoft.com/office/drawing/2014/main" id="{18B5BC6F-A77A-22A4-B325-74A3785E6F53}"/>
                </a:ext>
              </a:extLst>
            </p:cNvPr>
            <p:cNvSpPr/>
            <p:nvPr/>
          </p:nvSpPr>
          <p:spPr>
            <a:xfrm>
              <a:off x="0" y="0"/>
              <a:ext cx="589722" cy="6858000"/>
            </a:xfrm>
            <a:prstGeom prst="rect">
              <a:avLst/>
            </a:prstGeom>
            <a:solidFill>
              <a:srgbClr val="1A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8EC572C7-7D57-756D-4605-6D0A090D29F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292874" y="5810235"/>
              <a:ext cx="1175468" cy="336967"/>
            </a:xfrm>
            <a:prstGeom prst="rect">
              <a:avLst/>
            </a:prstGeom>
            <a:noFill/>
            <a:ln>
              <a:solidFill>
                <a:srgbClr val="FBDF05"/>
              </a:solidFill>
            </a:ln>
          </p:spPr>
        </p:pic>
        <p:sp>
          <p:nvSpPr>
            <p:cNvPr id="13" name="TextBox 12">
              <a:extLst>
                <a:ext uri="{FF2B5EF4-FFF2-40B4-BE49-F238E27FC236}">
                  <a16:creationId xmlns:a16="http://schemas.microsoft.com/office/drawing/2014/main" id="{F2793917-7EF0-4989-3922-43AF124056AA}"/>
                </a:ext>
              </a:extLst>
            </p:cNvPr>
            <p:cNvSpPr txBox="1"/>
            <p:nvPr/>
          </p:nvSpPr>
          <p:spPr>
            <a:xfrm rot="16200000">
              <a:off x="-345266" y="4372323"/>
              <a:ext cx="1273834" cy="369332"/>
            </a:xfrm>
            <a:prstGeom prst="rect">
              <a:avLst/>
            </a:prstGeom>
            <a:noFill/>
          </p:spPr>
          <p:txBody>
            <a:bodyPr wrap="square" lIns="91440" tIns="45720" rIns="91440" bIns="45720" rtlCol="0" anchor="t">
              <a:spAutoFit/>
            </a:bodyPr>
            <a:lstStyle/>
            <a:p>
              <a:endParaRPr lang="en-GB">
                <a:solidFill>
                  <a:srgbClr val="FBDF05"/>
                </a:solidFill>
              </a:endParaRPr>
            </a:p>
          </p:txBody>
        </p:sp>
      </p:grpSp>
      <p:sp>
        <p:nvSpPr>
          <p:cNvPr id="21" name="TextBox 20">
            <a:extLst>
              <a:ext uri="{FF2B5EF4-FFF2-40B4-BE49-F238E27FC236}">
                <a16:creationId xmlns:a16="http://schemas.microsoft.com/office/drawing/2014/main" id="{85444B70-22DB-1C7A-6597-C03C72B31D72}"/>
              </a:ext>
            </a:extLst>
          </p:cNvPr>
          <p:cNvSpPr txBox="1"/>
          <p:nvPr/>
        </p:nvSpPr>
        <p:spPr>
          <a:xfrm>
            <a:off x="1233517" y="419931"/>
            <a:ext cx="765863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u="sng">
                <a:solidFill>
                  <a:srgbClr val="002060"/>
                </a:solidFill>
                <a:ea typeface="+mn-lt"/>
                <a:cs typeface="+mn-lt"/>
              </a:rPr>
              <a:t>Keeping you Safe</a:t>
            </a:r>
            <a:endParaRPr lang="en-US"/>
          </a:p>
        </p:txBody>
      </p:sp>
      <p:pic>
        <p:nvPicPr>
          <p:cNvPr id="15" name="Picture 14" descr="A blue and white sign with white letters&#10;&#10;Description automatically generated">
            <a:extLst>
              <a:ext uri="{FF2B5EF4-FFF2-40B4-BE49-F238E27FC236}">
                <a16:creationId xmlns:a16="http://schemas.microsoft.com/office/drawing/2014/main" id="{D00EE6A7-1E47-8C2B-8EA2-CC0AF4418431}"/>
              </a:ext>
            </a:extLst>
          </p:cNvPr>
          <p:cNvPicPr>
            <a:picLocks noChangeAspect="1"/>
          </p:cNvPicPr>
          <p:nvPr/>
        </p:nvPicPr>
        <p:blipFill>
          <a:blip r:embed="rId4"/>
          <a:stretch>
            <a:fillRect/>
          </a:stretch>
        </p:blipFill>
        <p:spPr>
          <a:xfrm>
            <a:off x="10064386" y="5835830"/>
            <a:ext cx="1919122" cy="601832"/>
          </a:xfrm>
          <a:prstGeom prst="rect">
            <a:avLst/>
          </a:prstGeom>
        </p:spPr>
      </p:pic>
      <p:sp>
        <p:nvSpPr>
          <p:cNvPr id="3" name="TextBox 2">
            <a:extLst>
              <a:ext uri="{FF2B5EF4-FFF2-40B4-BE49-F238E27FC236}">
                <a16:creationId xmlns:a16="http://schemas.microsoft.com/office/drawing/2014/main" id="{17404CF0-62EC-FBAA-9B9F-0AC4E2AFC7EC}"/>
              </a:ext>
            </a:extLst>
          </p:cNvPr>
          <p:cNvSpPr txBox="1"/>
          <p:nvPr/>
        </p:nvSpPr>
        <p:spPr>
          <a:xfrm>
            <a:off x="963295" y="1537072"/>
            <a:ext cx="8797165" cy="48320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800">
                <a:solidFill>
                  <a:srgbClr val="002060"/>
                </a:solidFill>
                <a:latin typeface="Calibri"/>
                <a:ea typeface="+mn-lt"/>
                <a:cs typeface="Calibri"/>
              </a:rPr>
              <a:t>You cannot be 100% Safe – but get as close as possible</a:t>
            </a:r>
          </a:p>
          <a:p>
            <a:pPr marL="342900" indent="-342900">
              <a:buFont typeface="Arial"/>
              <a:buChar char="•"/>
            </a:pPr>
            <a:endParaRPr lang="en-US" sz="2800">
              <a:solidFill>
                <a:srgbClr val="002060"/>
              </a:solidFill>
              <a:latin typeface="Calibri"/>
              <a:ea typeface="+mn-lt"/>
              <a:cs typeface="Calibri"/>
            </a:endParaRPr>
          </a:p>
          <a:p>
            <a:pPr marL="342900" indent="-342900">
              <a:buFont typeface="Arial"/>
              <a:buChar char="•"/>
            </a:pPr>
            <a:r>
              <a:rPr lang="en-US" sz="2800">
                <a:solidFill>
                  <a:srgbClr val="002060"/>
                </a:solidFill>
                <a:latin typeface="Calibri"/>
                <a:ea typeface="+mn-lt"/>
                <a:cs typeface="Calibri"/>
              </a:rPr>
              <a:t>Mitigations and safeguarding</a:t>
            </a:r>
          </a:p>
          <a:p>
            <a:pPr marL="342900" indent="-342900">
              <a:buFont typeface="Arial"/>
              <a:buChar char="•"/>
            </a:pPr>
            <a:endParaRPr lang="en-US" sz="2800">
              <a:solidFill>
                <a:srgbClr val="002060"/>
              </a:solidFill>
              <a:latin typeface="Calibri"/>
              <a:ea typeface="+mn-lt"/>
              <a:cs typeface="Calibri"/>
            </a:endParaRPr>
          </a:p>
          <a:p>
            <a:pPr marL="342900" indent="-342900">
              <a:buFont typeface="Arial"/>
              <a:buChar char="•"/>
            </a:pPr>
            <a:r>
              <a:rPr lang="en-US" sz="2800">
                <a:solidFill>
                  <a:srgbClr val="002060"/>
                </a:solidFill>
                <a:latin typeface="Calibri"/>
                <a:ea typeface="+mn-lt"/>
                <a:cs typeface="Calibri"/>
              </a:rPr>
              <a:t>Physical and Mental Safety</a:t>
            </a:r>
          </a:p>
          <a:p>
            <a:pPr marL="342900" indent="-342900">
              <a:buFont typeface="Arial"/>
              <a:buChar char="•"/>
            </a:pPr>
            <a:endParaRPr lang="en-US" sz="2800">
              <a:solidFill>
                <a:srgbClr val="002060"/>
              </a:solidFill>
              <a:latin typeface="Calibri"/>
              <a:ea typeface="+mn-lt"/>
              <a:cs typeface="Calibri"/>
            </a:endParaRPr>
          </a:p>
          <a:p>
            <a:pPr marL="342900" indent="-342900">
              <a:buFont typeface="Arial"/>
              <a:buChar char="•"/>
            </a:pPr>
            <a:r>
              <a:rPr lang="en-US" sz="2800">
                <a:solidFill>
                  <a:srgbClr val="002060"/>
                </a:solidFill>
                <a:latin typeface="Calibri"/>
                <a:ea typeface="+mn-lt"/>
                <a:cs typeface="Calibri"/>
              </a:rPr>
              <a:t>Concussions, drowning, alcohol/drink driving, slips and trips most common deaths and injuries</a:t>
            </a:r>
          </a:p>
          <a:p>
            <a:pPr marL="342900" indent="-342900">
              <a:buFont typeface="Arial"/>
              <a:buChar char="•"/>
            </a:pPr>
            <a:endParaRPr lang="en-US" sz="2800">
              <a:solidFill>
                <a:srgbClr val="002060"/>
              </a:solidFill>
              <a:latin typeface="Calibri"/>
              <a:ea typeface="+mn-lt"/>
              <a:cs typeface="Calibri"/>
            </a:endParaRPr>
          </a:p>
          <a:p>
            <a:pPr marL="342900" indent="-342900">
              <a:buFont typeface="Arial"/>
              <a:buChar char="•"/>
            </a:pPr>
            <a:r>
              <a:rPr lang="en-US" sz="2800">
                <a:solidFill>
                  <a:srgbClr val="002060"/>
                </a:solidFill>
                <a:latin typeface="Calibri"/>
                <a:ea typeface="+mn-lt"/>
                <a:cs typeface="Calibri"/>
              </a:rPr>
              <a:t>Plan to get members to and from Newport for socials</a:t>
            </a:r>
          </a:p>
          <a:p>
            <a:pPr lvl="2"/>
            <a:endParaRPr lang="en-US" sz="2800">
              <a:solidFill>
                <a:srgbClr val="002060"/>
              </a:solidFill>
              <a:latin typeface="Calibri"/>
              <a:ea typeface="+mn-lt"/>
              <a:cs typeface="Calibri"/>
            </a:endParaRPr>
          </a:p>
        </p:txBody>
      </p:sp>
    </p:spTree>
    <p:extLst>
      <p:ext uri="{BB962C8B-B14F-4D97-AF65-F5344CB8AC3E}">
        <p14:creationId xmlns:p14="http://schemas.microsoft.com/office/powerpoint/2010/main" val="75314876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11FF1D07A78574591B5B51CA1A6677A" ma:contentTypeVersion="11" ma:contentTypeDescription="Create a new document." ma:contentTypeScope="" ma:versionID="661ca22fb4245987c326239133136d8c">
  <xsd:schema xmlns:xsd="http://www.w3.org/2001/XMLSchema" xmlns:xs="http://www.w3.org/2001/XMLSchema" xmlns:p="http://schemas.microsoft.com/office/2006/metadata/properties" xmlns:ns3="7f799c26-3997-446f-b441-e2bc2c25ed59" xmlns:ns4="64e89f49-f24e-4007-a652-d432717bb9fd" targetNamespace="http://schemas.microsoft.com/office/2006/metadata/properties" ma:root="true" ma:fieldsID="4be74325067a992a61935dc7cc68da72" ns3:_="" ns4:_="">
    <xsd:import namespace="7f799c26-3997-446f-b441-e2bc2c25ed59"/>
    <xsd:import namespace="64e89f49-f24e-4007-a652-d432717bb9fd"/>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799c26-3997-446f-b441-e2bc2c25ed5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4e89f49-f24e-4007-a652-d432717bb9f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C907AD3-4D42-4918-8A54-9DC6835516E7}">
  <ds:schemaRefs>
    <ds:schemaRef ds:uri="http://schemas.microsoft.com/sharepoint/v3/contenttype/forms"/>
  </ds:schemaRefs>
</ds:datastoreItem>
</file>

<file path=customXml/itemProps2.xml><?xml version="1.0" encoding="utf-8"?>
<ds:datastoreItem xmlns:ds="http://schemas.openxmlformats.org/officeDocument/2006/customXml" ds:itemID="{64624230-2555-474F-83DF-AB38D178F71E}">
  <ds:schemaRefs>
    <ds:schemaRef ds:uri="64e89f49-f24e-4007-a652-d432717bb9fd"/>
    <ds:schemaRef ds:uri="7f799c26-3997-446f-b441-e2bc2c25ed5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D1E86AF-D51E-47B5-8069-9F252B39BB99}">
  <ds:schemaRefs>
    <ds:schemaRef ds:uri="64e89f49-f24e-4007-a652-d432717bb9fd"/>
    <ds:schemaRef ds:uri="7f799c26-3997-446f-b441-e2bc2c25ed5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Gallery</Template>
  <Application>Microsoft Office PowerPoint</Application>
  <PresentationFormat>Widescreen</PresentationFormat>
  <Slides>25</Slides>
  <Notes>24</Notes>
  <HiddenSlides>0</HiddenSlides>
  <ScaleCrop>false</ScaleCrop>
  <HeadingPairs>
    <vt:vector size="4" baseType="variant">
      <vt:variant>
        <vt:lpstr>Theme</vt:lpstr>
      </vt:variant>
      <vt:variant>
        <vt:i4>2</vt:i4>
      </vt:variant>
      <vt:variant>
        <vt:lpstr>Slide Titles</vt:lpstr>
      </vt:variant>
      <vt:variant>
        <vt:i4>25</vt:i4>
      </vt:variant>
    </vt:vector>
  </HeadingPairs>
  <TitlesOfParts>
    <vt:vector size="27"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Jones</dc:creator>
  <cp:revision>1</cp:revision>
  <cp:lastPrinted>2022-09-11T12:32:29Z</cp:lastPrinted>
  <dcterms:created xsi:type="dcterms:W3CDTF">2022-09-11T08:19:13Z</dcterms:created>
  <dcterms:modified xsi:type="dcterms:W3CDTF">2025-09-23T10:16:56Z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0x010100711FF1D07A78574591B5B51CA1A6677A</vt:lpwstr>
  </property>
</Properties>
</file>